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3.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8" r:id="rId6"/>
    <p:sldMasterId id="2147483807" r:id="rId7"/>
  </p:sldMasterIdLst>
  <p:notesMasterIdLst>
    <p:notesMasterId r:id="rId51"/>
  </p:notesMasterIdLst>
  <p:sldIdLst>
    <p:sldId id="256" r:id="rId8"/>
    <p:sldId id="556" r:id="rId9"/>
    <p:sldId id="555" r:id="rId10"/>
    <p:sldId id="602" r:id="rId11"/>
    <p:sldId id="557" r:id="rId12"/>
    <p:sldId id="619" r:id="rId13"/>
    <p:sldId id="606" r:id="rId14"/>
    <p:sldId id="607" r:id="rId15"/>
    <p:sldId id="608" r:id="rId16"/>
    <p:sldId id="609" r:id="rId17"/>
    <p:sldId id="610" r:id="rId18"/>
    <p:sldId id="611" r:id="rId19"/>
    <p:sldId id="612" r:id="rId20"/>
    <p:sldId id="613" r:id="rId21"/>
    <p:sldId id="614" r:id="rId22"/>
    <p:sldId id="615" r:id="rId23"/>
    <p:sldId id="616" r:id="rId24"/>
    <p:sldId id="617" r:id="rId25"/>
    <p:sldId id="618" r:id="rId26"/>
    <p:sldId id="620" r:id="rId27"/>
    <p:sldId id="561" r:id="rId28"/>
    <p:sldId id="558" r:id="rId29"/>
    <p:sldId id="560" r:id="rId30"/>
    <p:sldId id="567" r:id="rId31"/>
    <p:sldId id="544" r:id="rId32"/>
    <p:sldId id="582" r:id="rId33"/>
    <p:sldId id="590" r:id="rId34"/>
    <p:sldId id="562" r:id="rId35"/>
    <p:sldId id="563" r:id="rId36"/>
    <p:sldId id="564" r:id="rId37"/>
    <p:sldId id="589" r:id="rId38"/>
    <p:sldId id="566" r:id="rId39"/>
    <p:sldId id="592" r:id="rId40"/>
    <p:sldId id="580" r:id="rId41"/>
    <p:sldId id="572" r:id="rId42"/>
    <p:sldId id="573" r:id="rId43"/>
    <p:sldId id="569" r:id="rId44"/>
    <p:sldId id="337" r:id="rId45"/>
    <p:sldId id="574" r:id="rId46"/>
    <p:sldId id="575" r:id="rId47"/>
    <p:sldId id="593" r:id="rId48"/>
    <p:sldId id="594" r:id="rId49"/>
    <p:sldId id="605" r:id="rId50"/>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556"/>
            <p14:sldId id="555"/>
            <p14:sldId id="602"/>
            <p14:sldId id="557"/>
          </p14:sldIdLst>
        </p14:section>
        <p14:section name="App Service Architecture" id="{94340B01-39E1-4212-8BF9-2213210E7B56}">
          <p14:sldIdLst>
            <p14:sldId id="619"/>
            <p14:sldId id="606"/>
            <p14:sldId id="607"/>
            <p14:sldId id="608"/>
            <p14:sldId id="609"/>
            <p14:sldId id="610"/>
            <p14:sldId id="611"/>
            <p14:sldId id="612"/>
            <p14:sldId id="613"/>
            <p14:sldId id="614"/>
            <p14:sldId id="615"/>
            <p14:sldId id="616"/>
            <p14:sldId id="617"/>
            <p14:sldId id="618"/>
          </p14:sldIdLst>
        </p14:section>
        <p14:section name="Hello World and Tools" id="{E641CDA6-7EC5-4AD1-9A94-804AEF9FCBF3}">
          <p14:sldIdLst>
            <p14:sldId id="620"/>
            <p14:sldId id="561"/>
            <p14:sldId id="558"/>
            <p14:sldId id="560"/>
            <p14:sldId id="567"/>
            <p14:sldId id="544"/>
            <p14:sldId id="582"/>
            <p14:sldId id="590"/>
            <p14:sldId id="562"/>
            <p14:sldId id="563"/>
            <p14:sldId id="564"/>
            <p14:sldId id="589"/>
            <p14:sldId id="566"/>
            <p14:sldId id="592"/>
          </p14:sldIdLst>
        </p14:section>
        <p14:section name="WebJobs" id="{12465B8C-5530-452D-9D7F-A3E165ADDE0F}">
          <p14:sldIdLst>
            <p14:sldId id="580"/>
            <p14:sldId id="572"/>
            <p14:sldId id="573"/>
          </p14:sldIdLst>
        </p14:section>
        <p14:section name="Traffic Manager" id="{77368C60-455E-4B6B-BC92-6EF21D74A9DB}">
          <p14:sldIdLst>
            <p14:sldId id="569"/>
            <p14:sldId id="337"/>
            <p14:sldId id="574"/>
            <p14:sldId id="575"/>
          </p14:sldIdLst>
        </p14:section>
        <p14:section name="Application Insights" id="{31F9149E-C170-4E61-8C32-78FBFFDAEC9C}">
          <p14:sldIdLst>
            <p14:sldId id="593"/>
            <p14:sldId id="594"/>
          </p14:sldIdLst>
        </p14:section>
        <p14:section name="Exit" id="{26D33BE0-B19C-465D-8801-1598009CC099}">
          <p14:sldIdLst>
            <p14:sldId id="60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66" autoAdjust="0"/>
    <p:restoredTop sz="77612" autoAdjust="0"/>
  </p:normalViewPr>
  <p:slideViewPr>
    <p:cSldViewPr snapToGrid="0">
      <p:cViewPr varScale="1">
        <p:scale>
          <a:sx n="90" d="100"/>
          <a:sy n="90" d="100"/>
        </p:scale>
        <p:origin x="1062" y="9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9" Type="http://schemas.openxmlformats.org/officeDocument/2006/relationships/slide" Target="slides/slide32.xml"/><Relationship Id="rId21" Type="http://schemas.openxmlformats.org/officeDocument/2006/relationships/slide" Target="slides/slide14.xml"/><Relationship Id="rId34" Type="http://schemas.openxmlformats.org/officeDocument/2006/relationships/slide" Target="slides/slide27.xml"/><Relationship Id="rId42" Type="http://schemas.openxmlformats.org/officeDocument/2006/relationships/slide" Target="slides/slide35.xml"/><Relationship Id="rId47" Type="http://schemas.openxmlformats.org/officeDocument/2006/relationships/slide" Target="slides/slide40.xml"/><Relationship Id="rId50" Type="http://schemas.openxmlformats.org/officeDocument/2006/relationships/slide" Target="slides/slide43.xml"/><Relationship Id="rId55" Type="http://schemas.openxmlformats.org/officeDocument/2006/relationships/theme" Target="theme/theme1.xml"/><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slide" Target="slides/slide22.xml"/><Relationship Id="rId41" Type="http://schemas.openxmlformats.org/officeDocument/2006/relationships/slide" Target="slides/slide34.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tableStyles" Target="tableStyles.xml"/><Relationship Id="rId8" Type="http://schemas.openxmlformats.org/officeDocument/2006/relationships/slide" Target="slides/slide1.xml"/><Relationship Id="rId51" Type="http://schemas.openxmlformats.org/officeDocument/2006/relationships/notesMaster" Target="notesMasters/notesMaster1.xml"/><Relationship Id="rId3" Type="http://schemas.openxmlformats.org/officeDocument/2006/relationships/customXml" Target="../customXml/item3.xml"/></Relationships>
</file>

<file path=ppt/media/image1.png>
</file>

<file path=ppt/media/image10.png>
</file>

<file path=ppt/media/image11.png>
</file>

<file path=ppt/media/image18.png>
</file>

<file path=ppt/media/image19.png>
</file>

<file path=ppt/media/image2.png>
</file>

<file path=ppt/media/image20.png>
</file>

<file path=ppt/media/image23.png>
</file>

<file path=ppt/media/image24.png>
</file>

<file path=ppt/media/image25.png>
</file>

<file path=ppt/media/image26.png>
</file>

<file path=ppt/media/image3.png>
</file>

<file path=ppt/media/image36.png>
</file>

<file path=ppt/media/image4.png>
</file>

<file path=ppt/media/image44.png>
</file>

<file path=ppt/media/image5.png>
</file>

<file path=ppt/media/image51.png>
</file>

<file path=ppt/media/image52.png>
</file>

<file path=ppt/media/image6.png>
</file>

<file path=ppt/media/image7.png>
</file>

<file path=ppt/media/image70.png>
</file>

<file path=ppt/media/image71.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5/22/2015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16</a:t>
            </a:fld>
            <a:endParaRPr lang="en-US">
              <a:solidFill>
                <a:prstClr val="black"/>
              </a:solidFill>
            </a:endParaRPr>
          </a:p>
        </p:txBody>
      </p:sp>
    </p:spTree>
    <p:extLst>
      <p:ext uri="{BB962C8B-B14F-4D97-AF65-F5344CB8AC3E}">
        <p14:creationId xmlns:p14="http://schemas.microsoft.com/office/powerpoint/2010/main" val="21296540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17</a:t>
            </a:fld>
            <a:endParaRPr lang="en-US">
              <a:solidFill>
                <a:prstClr val="black"/>
              </a:solidFill>
            </a:endParaRPr>
          </a:p>
        </p:txBody>
      </p:sp>
    </p:spTree>
    <p:extLst>
      <p:ext uri="{BB962C8B-B14F-4D97-AF65-F5344CB8AC3E}">
        <p14:creationId xmlns:p14="http://schemas.microsoft.com/office/powerpoint/2010/main" val="32331378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18</a:t>
            </a:fld>
            <a:endParaRPr lang="en-US">
              <a:solidFill>
                <a:prstClr val="black"/>
              </a:solidFill>
            </a:endParaRPr>
          </a:p>
        </p:txBody>
      </p:sp>
    </p:spTree>
    <p:extLst>
      <p:ext uri="{BB962C8B-B14F-4D97-AF65-F5344CB8AC3E}">
        <p14:creationId xmlns:p14="http://schemas.microsoft.com/office/powerpoint/2010/main" val="3598044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19</a:t>
            </a:fld>
            <a:endParaRPr lang="en-US">
              <a:solidFill>
                <a:prstClr val="black"/>
              </a:solidFill>
            </a:endParaRPr>
          </a:p>
        </p:txBody>
      </p:sp>
    </p:spTree>
    <p:extLst>
      <p:ext uri="{BB962C8B-B14F-4D97-AF65-F5344CB8AC3E}">
        <p14:creationId xmlns:p14="http://schemas.microsoft.com/office/powerpoint/2010/main" val="32765760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Build an Architecture </a:t>
            </a:r>
            <a:r>
              <a:rPr lang="en-NZ" smtClean="0"/>
              <a:t>that is ^</a:t>
            </a:r>
            <a:endParaRPr lang="en-NZ"/>
          </a:p>
        </p:txBody>
      </p:sp>
      <p:sp>
        <p:nvSpPr>
          <p:cNvPr id="4" name="Slide Number Placeholder 3"/>
          <p:cNvSpPr>
            <a:spLocks noGrp="1"/>
          </p:cNvSpPr>
          <p:nvPr>
            <p:ph type="sldNum" sz="quarter" idx="10"/>
          </p:nvPr>
        </p:nvSpPr>
        <p:spPr/>
        <p:txBody>
          <a:bodyPr/>
          <a:lstStyle/>
          <a:p>
            <a:fld id="{2C52CFDC-D2D5-4B9F-BA75-89F771E01AEB}" type="slidenum">
              <a:rPr lang="en-US" smtClean="0"/>
              <a:t>20</a:t>
            </a:fld>
            <a:endParaRPr lang="en-US"/>
          </a:p>
        </p:txBody>
      </p:sp>
    </p:spTree>
    <p:extLst>
      <p:ext uri="{BB962C8B-B14F-4D97-AF65-F5344CB8AC3E}">
        <p14:creationId xmlns:p14="http://schemas.microsoft.com/office/powerpoint/2010/main" val="27797490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aseline="0" dirty="0" smtClean="0"/>
              <a:t>File / New Web Application</a:t>
            </a:r>
          </a:p>
          <a:p>
            <a:pPr marL="228600" indent="-228600">
              <a:buAutoNum type="arabicPeriod"/>
            </a:pPr>
            <a:r>
              <a:rPr lang="en-US" baseline="0" dirty="0" smtClean="0"/>
              <a:t>Show Host In The Cloud dialog</a:t>
            </a:r>
          </a:p>
          <a:p>
            <a:pPr marL="228600" indent="-228600">
              <a:buAutoNum type="arabicPeriod"/>
            </a:pPr>
            <a:r>
              <a:rPr lang="en-US" dirty="0" smtClean="0"/>
              <a:t>Select Empty web site (for quick create)</a:t>
            </a:r>
            <a:endParaRPr lang="en-US" dirty="0"/>
          </a:p>
          <a:p>
            <a:pPr marL="228600" indent="-228600">
              <a:buAutoNum type="arabicPeriod"/>
            </a:pPr>
            <a:r>
              <a:rPr lang="en-US" dirty="0" smtClean="0"/>
              <a:t>Right-click</a:t>
            </a:r>
            <a:r>
              <a:rPr lang="en-US" baseline="0" dirty="0" smtClean="0"/>
              <a:t> project, select Publish</a:t>
            </a:r>
          </a:p>
          <a:p>
            <a:pPr marL="228600" indent="-228600">
              <a:buAutoNum type="arabicPeriod"/>
            </a:pPr>
            <a:r>
              <a:rPr lang="en-US" baseline="0" dirty="0" smtClean="0"/>
              <a:t>Show Web App creation</a:t>
            </a:r>
          </a:p>
          <a:p>
            <a:pPr marL="228600" indent="-228600">
              <a:buAutoNum type="arabicPeriod"/>
            </a:pPr>
            <a:r>
              <a:rPr lang="en-US" baseline="0" dirty="0" smtClean="0"/>
              <a:t>Cancel publish</a:t>
            </a:r>
          </a:p>
          <a:p>
            <a:pPr marL="228600" indent="-228600">
              <a:buAutoNum type="arabicPeriod"/>
            </a:pPr>
            <a:r>
              <a:rPr lang="en-US" baseline="0" dirty="0" smtClean="0"/>
              <a:t>Show Web App in Server Explorer</a:t>
            </a:r>
          </a:p>
          <a:p>
            <a:pPr marL="228600" indent="-228600">
              <a:buAutoNum type="arabicPeriod"/>
            </a:pPr>
            <a:r>
              <a:rPr lang="en-US" baseline="0" dirty="0" smtClean="0"/>
              <a:t>Right-click one Web App and show settings</a:t>
            </a:r>
            <a:endParaRPr lang="en-US" dirty="0" smtClean="0"/>
          </a:p>
        </p:txBody>
      </p:sp>
      <p:sp>
        <p:nvSpPr>
          <p:cNvPr id="4" name="Slide Number Placeholder 3"/>
          <p:cNvSpPr>
            <a:spLocks noGrp="1"/>
          </p:cNvSpPr>
          <p:nvPr>
            <p:ph type="sldNum" sz="quarter" idx="10"/>
          </p:nvPr>
        </p:nvSpPr>
        <p:spPr/>
        <p:txBody>
          <a:bodyPr/>
          <a:lstStyle/>
          <a:p>
            <a:fld id="{2C52CFDC-D2D5-4B9F-BA75-89F771E01AEB}" type="slidenum">
              <a:rPr lang="en-US" smtClean="0"/>
              <a:t>21</a:t>
            </a:fld>
            <a:endParaRPr lang="en-US"/>
          </a:p>
        </p:txBody>
      </p:sp>
    </p:spTree>
    <p:extLst>
      <p:ext uri="{BB962C8B-B14F-4D97-AF65-F5344CB8AC3E}">
        <p14:creationId xmlns:p14="http://schemas.microsoft.com/office/powerpoint/2010/main" val="17564126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Segoe UI" pitchFamily="34" charset="0"/>
                <a:ea typeface="+mn-ea"/>
                <a:cs typeface="+mn-cs"/>
              </a:rPr>
              <a:t>Slide Objectives:</a:t>
            </a:r>
            <a:endParaRPr lang="en-US" sz="1200" kern="1200" dirty="0" smtClean="0">
              <a:solidFill>
                <a:schemeClr val="tx1"/>
              </a:solidFill>
              <a:effectLst/>
              <a:latin typeface="Segoe UI" pitchFamily="34" charset="0"/>
              <a:ea typeface="+mn-ea"/>
              <a:cs typeface="+mn-cs"/>
            </a:endParaRPr>
          </a:p>
          <a:p>
            <a:pPr marL="171450" lvl="0" indent="-171450">
              <a:buFont typeface="Arial" pitchFamily="34" charset="0"/>
              <a:buChar char="•"/>
            </a:pPr>
            <a:r>
              <a:rPr lang="en-US" sz="1200" kern="1200" dirty="0" smtClean="0">
                <a:solidFill>
                  <a:schemeClr val="tx1"/>
                </a:solidFill>
                <a:effectLst/>
                <a:latin typeface="Segoe UI" pitchFamily="34" charset="0"/>
                <a:ea typeface="+mn-ea"/>
                <a:cs typeface="+mn-cs"/>
              </a:rPr>
              <a:t>Objective #1</a:t>
            </a:r>
          </a:p>
          <a:p>
            <a:pPr marL="171450" lvl="0" indent="-171450">
              <a:buFont typeface="Arial" pitchFamily="34" charset="0"/>
              <a:buChar char="•"/>
            </a:pPr>
            <a:endParaRPr lang="en-US" sz="1200" kern="1200" dirty="0" smtClean="0">
              <a:solidFill>
                <a:schemeClr val="tx1"/>
              </a:solidFill>
              <a:effectLst/>
              <a:latin typeface="Segoe UI" pitchFamily="34" charset="0"/>
              <a:ea typeface="+mn-ea"/>
              <a:cs typeface="+mn-cs"/>
            </a:endParaRPr>
          </a:p>
          <a:p>
            <a:r>
              <a:rPr lang="en-US" sz="1200" b="1" kern="1200" dirty="0" smtClean="0">
                <a:solidFill>
                  <a:schemeClr val="tx1"/>
                </a:solidFill>
                <a:effectLst/>
                <a:latin typeface="Segoe UI" pitchFamily="34" charset="0"/>
                <a:ea typeface="+mn-ea"/>
                <a:cs typeface="+mn-cs"/>
              </a:rPr>
              <a:t>Transition:</a:t>
            </a:r>
            <a:endParaRPr lang="en-US" sz="1200" kern="1200" dirty="0" smtClean="0">
              <a:solidFill>
                <a:schemeClr val="tx1"/>
              </a:solidFill>
              <a:effectLst/>
              <a:latin typeface="Segoe UI" pitchFamily="34" charset="0"/>
              <a:ea typeface="+mn-ea"/>
              <a:cs typeface="+mn-cs"/>
            </a:endParaRPr>
          </a:p>
          <a:p>
            <a:pPr marL="171450" lvl="0" indent="-171450">
              <a:buFont typeface="Arial" pitchFamily="34" charset="0"/>
              <a:buChar char="•"/>
            </a:pPr>
            <a:r>
              <a:rPr lang="en-US" sz="1200" kern="1200" dirty="0" smtClean="0">
                <a:solidFill>
                  <a:schemeClr val="tx1"/>
                </a:solidFill>
                <a:effectLst/>
                <a:latin typeface="Segoe UI" pitchFamily="34" charset="0"/>
                <a:ea typeface="+mn-ea"/>
                <a:cs typeface="+mn-cs"/>
              </a:rPr>
              <a:t>Transition statement(s) to setup the slide</a:t>
            </a:r>
          </a:p>
          <a:p>
            <a:pPr marL="171450" lvl="0" indent="-171450">
              <a:buFont typeface="Arial" pitchFamily="34" charset="0"/>
              <a:buChar char="•"/>
            </a:pPr>
            <a:endParaRPr lang="en-US" sz="1200" kern="1200" dirty="0" smtClean="0">
              <a:solidFill>
                <a:schemeClr val="tx1"/>
              </a:solidFill>
              <a:effectLst/>
              <a:latin typeface="Segoe UI" pitchFamily="34" charset="0"/>
              <a:ea typeface="+mn-ea"/>
              <a:cs typeface="+mn-cs"/>
            </a:endParaRPr>
          </a:p>
          <a:p>
            <a:r>
              <a:rPr lang="en-US" sz="1200" b="1" kern="1200" dirty="0" smtClean="0">
                <a:solidFill>
                  <a:schemeClr val="tx1"/>
                </a:solidFill>
                <a:effectLst/>
                <a:latin typeface="Segoe UI" pitchFamily="34" charset="0"/>
                <a:ea typeface="+mn-ea"/>
                <a:cs typeface="+mn-cs"/>
              </a:rPr>
              <a:t>Speaking Points:</a:t>
            </a:r>
            <a:endParaRPr lang="en-US" sz="1200" kern="1200" dirty="0" smtClean="0">
              <a:solidFill>
                <a:schemeClr val="tx1"/>
              </a:solidFill>
              <a:effectLst/>
              <a:latin typeface="Segoe UI" pitchFamily="34" charset="0"/>
              <a:ea typeface="+mn-ea"/>
              <a:cs typeface="+mn-cs"/>
            </a:endParaRPr>
          </a:p>
          <a:p>
            <a:pPr marL="171450" lvl="0" indent="-171450">
              <a:buFont typeface="Arial" pitchFamily="34" charset="0"/>
              <a:buChar char="•"/>
            </a:pPr>
            <a:r>
              <a:rPr lang="en-US" sz="1200" kern="1200" dirty="0" smtClean="0">
                <a:solidFill>
                  <a:schemeClr val="tx1"/>
                </a:solidFill>
                <a:effectLst/>
                <a:latin typeface="Segoe UI" pitchFamily="34" charset="0"/>
                <a:ea typeface="+mn-ea"/>
                <a:cs typeface="+mn-cs"/>
              </a:rPr>
              <a:t>Speaking Point  #1</a:t>
            </a:r>
          </a:p>
          <a:p>
            <a:pPr marL="171450" lvl="0" indent="-171450">
              <a:buFont typeface="Arial" pitchFamily="34" charset="0"/>
              <a:buChar char="•"/>
            </a:pPr>
            <a:r>
              <a:rPr lang="en-US" sz="1200" kern="1200" dirty="0" smtClean="0">
                <a:solidFill>
                  <a:schemeClr val="tx1"/>
                </a:solidFill>
                <a:effectLst/>
                <a:latin typeface="Segoe UI" pitchFamily="34" charset="0"/>
                <a:ea typeface="+mn-ea"/>
                <a:cs typeface="+mn-cs"/>
              </a:rPr>
              <a:t>Speaking Point  #2</a:t>
            </a:r>
          </a:p>
          <a:p>
            <a:pPr marL="171450" lvl="0" indent="-171450">
              <a:buFont typeface="Arial" pitchFamily="34" charset="0"/>
              <a:buChar char="•"/>
            </a:pPr>
            <a:endParaRPr lang="en-US" sz="1200" kern="1200" dirty="0" smtClean="0">
              <a:solidFill>
                <a:schemeClr val="tx1"/>
              </a:solidFill>
              <a:effectLst/>
              <a:latin typeface="Segoe UI" pitchFamily="34" charset="0"/>
              <a:ea typeface="+mn-ea"/>
              <a:cs typeface="+mn-cs"/>
            </a:endParaRPr>
          </a:p>
          <a:p>
            <a:r>
              <a:rPr lang="en-US" sz="1200" b="1" kern="1200" dirty="0" smtClean="0">
                <a:solidFill>
                  <a:schemeClr val="tx1"/>
                </a:solidFill>
                <a:effectLst/>
                <a:latin typeface="Segoe UI" pitchFamily="34" charset="0"/>
                <a:ea typeface="+mn-ea"/>
                <a:cs typeface="+mn-cs"/>
              </a:rPr>
              <a:t>Notes:</a:t>
            </a:r>
            <a:endParaRPr lang="en-US" sz="1200" kern="1200" dirty="0" smtClean="0">
              <a:solidFill>
                <a:schemeClr val="tx1"/>
              </a:solidFill>
              <a:effectLst/>
              <a:latin typeface="Segoe UI" pitchFamily="34" charset="0"/>
              <a:ea typeface="+mn-ea"/>
              <a:cs typeface="+mn-cs"/>
            </a:endParaRPr>
          </a:p>
          <a:p>
            <a:pPr marL="171450" lvl="0" indent="-171450">
              <a:buFont typeface="Arial" pitchFamily="34" charset="0"/>
              <a:buChar char="•"/>
            </a:pPr>
            <a:r>
              <a:rPr lang="en-US" sz="1200" kern="1200" dirty="0" smtClean="0">
                <a:solidFill>
                  <a:schemeClr val="tx1"/>
                </a:solidFill>
                <a:effectLst/>
                <a:latin typeface="Segoe UI" pitchFamily="34" charset="0"/>
                <a:ea typeface="+mn-ea"/>
                <a:cs typeface="+mn-cs"/>
              </a:rPr>
              <a:t>Any notes go here</a:t>
            </a:r>
          </a:p>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24</a:t>
            </a:fld>
            <a:endParaRPr lang="en-US">
              <a:solidFill>
                <a:prstClr val="black"/>
              </a:solidFill>
            </a:endParaRPr>
          </a:p>
        </p:txBody>
      </p:sp>
    </p:spTree>
    <p:extLst>
      <p:ext uri="{BB962C8B-B14F-4D97-AF65-F5344CB8AC3E}">
        <p14:creationId xmlns:p14="http://schemas.microsoft.com/office/powerpoint/2010/main" val="36481005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32</a:t>
            </a:fld>
            <a:endParaRPr lang="en-US"/>
          </a:p>
        </p:txBody>
      </p:sp>
    </p:spTree>
    <p:extLst>
      <p:ext uri="{BB962C8B-B14F-4D97-AF65-F5344CB8AC3E}">
        <p14:creationId xmlns:p14="http://schemas.microsoft.com/office/powerpoint/2010/main" val="15837703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Footer Placeholder 4"/>
          <p:cNvSpPr>
            <a:spLocks noGrp="1"/>
          </p:cNvSpPr>
          <p:nvPr>
            <p:ph type="ftr" sz="quarter" idx="11"/>
          </p:nvPr>
        </p:nvSpPr>
        <p:spPr/>
        <p:txBody>
          <a:bodyPr/>
          <a:lstStyle/>
          <a:p>
            <a:pPr defTabSz="950655"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50655"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1AE8CF-25C5-47D8-B770-9703DC946C25}" type="datetime8">
              <a:rPr lang="en-US" smtClean="0">
                <a:solidFill>
                  <a:prstClr val="black"/>
                </a:solidFill>
              </a:rPr>
              <a:pPr/>
              <a:t>5/22/2015 11:36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38</a:t>
            </a:fld>
            <a:endParaRPr lang="en-US" dirty="0">
              <a:solidFill>
                <a:prstClr val="black"/>
              </a:solidFill>
            </a:endParaRPr>
          </a:p>
        </p:txBody>
      </p:sp>
    </p:spTree>
    <p:extLst>
      <p:ext uri="{BB962C8B-B14F-4D97-AF65-F5344CB8AC3E}">
        <p14:creationId xmlns:p14="http://schemas.microsoft.com/office/powerpoint/2010/main" val="32431484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42</a:t>
            </a:fld>
            <a:endParaRPr lang="en-US"/>
          </a:p>
        </p:txBody>
      </p:sp>
    </p:spTree>
    <p:extLst>
      <p:ext uri="{BB962C8B-B14F-4D97-AF65-F5344CB8AC3E}">
        <p14:creationId xmlns:p14="http://schemas.microsoft.com/office/powerpoint/2010/main" val="678793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noProof="0" dirty="0" smtClean="0"/>
              <a:t>Making the point that Virtual Machines</a:t>
            </a:r>
            <a:r>
              <a:rPr lang="en-US" baseline="0" noProof="0" dirty="0" smtClean="0"/>
              <a:t> is IaaS while both CloudServices and Websites are PaaS.</a:t>
            </a:r>
            <a:endParaRPr lang="en-US" noProof="0" dirty="0"/>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3088705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5</a:t>
            </a:fld>
            <a:endParaRPr lang="en-US"/>
          </a:p>
        </p:txBody>
      </p:sp>
    </p:spTree>
    <p:extLst>
      <p:ext uri="{BB962C8B-B14F-4D97-AF65-F5344CB8AC3E}">
        <p14:creationId xmlns:p14="http://schemas.microsoft.com/office/powerpoint/2010/main" val="352104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2543391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7268819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2331554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3406668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15</a:t>
            </a:fld>
            <a:endParaRPr lang="en-US">
              <a:solidFill>
                <a:prstClr val="black"/>
              </a:solidFill>
            </a:endParaRPr>
          </a:p>
        </p:txBody>
      </p:sp>
    </p:spTree>
    <p:extLst>
      <p:ext uri="{BB962C8B-B14F-4D97-AF65-F5344CB8AC3E}">
        <p14:creationId xmlns:p14="http://schemas.microsoft.com/office/powerpoint/2010/main" val="16819661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smtClean="0">
                <a:solidFill>
                  <a:schemeClr val="tx2"/>
                </a:solidFill>
              </a:rPr>
              <a:t>Subhead</a:t>
            </a:r>
            <a:endParaRPr lang="en-US" sz="4000" dirty="0">
              <a:solidFill>
                <a:schemeClr val="tx2"/>
              </a:solidFill>
            </a:endParaRP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1068623843"/>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smtClean="0"/>
              <a:t>Click to edit Master text styles</a:t>
            </a:r>
            <a:endParaRPr lang="en-US" dirty="0"/>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27607151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40943441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1444503"/>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3081962399"/>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3345221849"/>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1057801703"/>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03970283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14027158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358289473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smtClean="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smtClean="0"/>
              <a:t>Second level</a:t>
            </a:r>
          </a:p>
          <a:p>
            <a:pPr marL="448077" lvl="2" indent="-224039" algn="l" defTabSz="896157" rtl="0" eaLnBrk="1" latinLnBrk="0" hangingPunct="1">
              <a:spcBef>
                <a:spcPct val="20000"/>
              </a:spcBef>
              <a:spcAft>
                <a:spcPts val="800"/>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69428112"/>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835745051"/>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7146026"/>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969084452"/>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0239689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2754736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07866807"/>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1515445668"/>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725994920"/>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848213747"/>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96859397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64539430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86532958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241627427"/>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7369687"/>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966170745"/>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a:t>
            </a:r>
            <a:r>
              <a:rPr lang="en-US" sz="686" dirty="0" smtClean="0">
                <a:gradFill>
                  <a:gsLst>
                    <a:gs pos="0">
                      <a:srgbClr val="404040"/>
                    </a:gs>
                    <a:gs pos="100000">
                      <a:srgbClr val="404040"/>
                    </a:gs>
                  </a:gsLst>
                  <a:lin ang="5400000" scaled="0"/>
                </a:gradFill>
                <a:cs typeface="Segoe UI" pitchFamily="34" charset="0"/>
              </a:rPr>
              <a:t>2015 </a:t>
            </a:r>
            <a:r>
              <a:rPr lang="en-US" sz="686" dirty="0">
                <a:gradFill>
                  <a:gsLst>
                    <a:gs pos="0">
                      <a:srgbClr val="404040"/>
                    </a:gs>
                    <a:gs pos="100000">
                      <a:srgbClr val="404040"/>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841084519"/>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716840704"/>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422106515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177184626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7386608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4066883868"/>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31282072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12149783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88192148"/>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691952745"/>
      </p:ext>
    </p:extLst>
  </p:cSld>
  <p:clrMapOvr>
    <a:masterClrMapping/>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1029439921"/>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466696069"/>
      </p:ext>
    </p:extLst>
  </p:cSld>
  <p:clrMapOvr>
    <a:masterClrMapping/>
  </p:clrMapOvr>
  <p:transition>
    <p:fade/>
  </p:transition>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06637217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01816023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2817753523"/>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smtClean="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smtClean="0"/>
              <a:t>Second level</a:t>
            </a:r>
          </a:p>
          <a:p>
            <a:pPr marL="448077" lvl="2" indent="-224039" algn="l" defTabSz="896157" rtl="0" eaLnBrk="1" latinLnBrk="0" hangingPunct="1">
              <a:spcBef>
                <a:spcPct val="20000"/>
              </a:spcBef>
              <a:spcAft>
                <a:spcPts val="800"/>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26012815"/>
      </p:ext>
    </p:extLst>
  </p:cSld>
  <p:clrMapOvr>
    <a:masterClrMapping/>
  </p:clrMapOvr>
  <p:transition>
    <p:fade/>
  </p:transition>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036444498"/>
      </p:ext>
    </p:extLst>
  </p:cSld>
  <p:clrMapOvr>
    <a:masterClrMapping/>
  </p:clrMapOvr>
  <p:transition>
    <p:fade/>
  </p:transition>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2778917"/>
      </p:ext>
    </p:extLst>
  </p:cSld>
  <p:clrMapOvr>
    <a:masterClrMapping/>
  </p:clrMapOvr>
  <p:transition>
    <p:fade/>
  </p:transition>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19250619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8.xml"/><Relationship Id="rId13" Type="http://schemas.openxmlformats.org/officeDocument/2006/relationships/slideLayout" Target="../slideLayouts/slideLayout43.xml"/><Relationship Id="rId3" Type="http://schemas.openxmlformats.org/officeDocument/2006/relationships/slideLayout" Target="../slideLayouts/slideLayout33.xml"/><Relationship Id="rId7" Type="http://schemas.openxmlformats.org/officeDocument/2006/relationships/slideLayout" Target="../slideLayouts/slideLayout37.xml"/><Relationship Id="rId12" Type="http://schemas.openxmlformats.org/officeDocument/2006/relationships/slideLayout" Target="../slideLayouts/slideLayout42.xml"/><Relationship Id="rId2" Type="http://schemas.openxmlformats.org/officeDocument/2006/relationships/slideLayout" Target="../slideLayouts/slideLayout32.xml"/><Relationship Id="rId1" Type="http://schemas.openxmlformats.org/officeDocument/2006/relationships/slideLayout" Target="../slideLayouts/slideLayout31.xml"/><Relationship Id="rId6" Type="http://schemas.openxmlformats.org/officeDocument/2006/relationships/slideLayout" Target="../slideLayouts/slideLayout36.xml"/><Relationship Id="rId11" Type="http://schemas.openxmlformats.org/officeDocument/2006/relationships/slideLayout" Target="../slideLayouts/slideLayout41.xml"/><Relationship Id="rId5" Type="http://schemas.openxmlformats.org/officeDocument/2006/relationships/slideLayout" Target="../slideLayouts/slideLayout35.xml"/><Relationship Id="rId15" Type="http://schemas.openxmlformats.org/officeDocument/2006/relationships/image" Target="../media/image9.png"/><Relationship Id="rId10" Type="http://schemas.openxmlformats.org/officeDocument/2006/relationships/slideLayout" Target="../slideLayouts/slideLayout40.xml"/><Relationship Id="rId4" Type="http://schemas.openxmlformats.org/officeDocument/2006/relationships/slideLayout" Target="../slideLayouts/slideLayout34.xml"/><Relationship Id="rId9" Type="http://schemas.openxmlformats.org/officeDocument/2006/relationships/slideLayout" Target="../slideLayouts/slideLayout39.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1.xml"/><Relationship Id="rId13" Type="http://schemas.openxmlformats.org/officeDocument/2006/relationships/slideLayout" Target="../slideLayouts/slideLayout56.xml"/><Relationship Id="rId18" Type="http://schemas.openxmlformats.org/officeDocument/2006/relationships/slideLayout" Target="../slideLayouts/slideLayout61.xml"/><Relationship Id="rId3" Type="http://schemas.openxmlformats.org/officeDocument/2006/relationships/slideLayout" Target="../slideLayouts/slideLayout46.xml"/><Relationship Id="rId7" Type="http://schemas.openxmlformats.org/officeDocument/2006/relationships/slideLayout" Target="../slideLayouts/slideLayout50.xml"/><Relationship Id="rId12" Type="http://schemas.openxmlformats.org/officeDocument/2006/relationships/slideLayout" Target="../slideLayouts/slideLayout55.xml"/><Relationship Id="rId17" Type="http://schemas.openxmlformats.org/officeDocument/2006/relationships/slideLayout" Target="../slideLayouts/slideLayout60.xml"/><Relationship Id="rId2" Type="http://schemas.openxmlformats.org/officeDocument/2006/relationships/slideLayout" Target="../slideLayouts/slideLayout45.xml"/><Relationship Id="rId16" Type="http://schemas.openxmlformats.org/officeDocument/2006/relationships/slideLayout" Target="../slideLayouts/slideLayout59.xml"/><Relationship Id="rId20" Type="http://schemas.openxmlformats.org/officeDocument/2006/relationships/image" Target="../media/image9.png"/><Relationship Id="rId1" Type="http://schemas.openxmlformats.org/officeDocument/2006/relationships/slideLayout" Target="../slideLayouts/slideLayout44.xml"/><Relationship Id="rId6" Type="http://schemas.openxmlformats.org/officeDocument/2006/relationships/slideLayout" Target="../slideLayouts/slideLayout49.xml"/><Relationship Id="rId11" Type="http://schemas.openxmlformats.org/officeDocument/2006/relationships/slideLayout" Target="../slideLayouts/slideLayout54.xml"/><Relationship Id="rId5" Type="http://schemas.openxmlformats.org/officeDocument/2006/relationships/slideLayout" Target="../slideLayouts/slideLayout48.xml"/><Relationship Id="rId15" Type="http://schemas.openxmlformats.org/officeDocument/2006/relationships/slideLayout" Target="../slideLayouts/slideLayout58.xml"/><Relationship Id="rId10" Type="http://schemas.openxmlformats.org/officeDocument/2006/relationships/slideLayout" Target="../slideLayouts/slideLayout53.xml"/><Relationship Id="rId19" Type="http://schemas.openxmlformats.org/officeDocument/2006/relationships/theme" Target="../theme/theme3.xml"/><Relationship Id="rId4" Type="http://schemas.openxmlformats.org/officeDocument/2006/relationships/slideLayout" Target="../slideLayouts/slideLayout47.xml"/><Relationship Id="rId9" Type="http://schemas.openxmlformats.org/officeDocument/2006/relationships/slideLayout" Target="../slideLayouts/slideLayout52.xml"/><Relationship Id="rId14" Type="http://schemas.openxmlformats.org/officeDocument/2006/relationships/slideLayout" Target="../slideLayouts/slideLayout5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9.xml"/><Relationship Id="rId13" Type="http://schemas.openxmlformats.org/officeDocument/2006/relationships/slideLayout" Target="../slideLayouts/slideLayout74.xml"/><Relationship Id="rId3" Type="http://schemas.openxmlformats.org/officeDocument/2006/relationships/slideLayout" Target="../slideLayouts/slideLayout64.xml"/><Relationship Id="rId7" Type="http://schemas.openxmlformats.org/officeDocument/2006/relationships/slideLayout" Target="../slideLayouts/slideLayout68.xml"/><Relationship Id="rId12" Type="http://schemas.openxmlformats.org/officeDocument/2006/relationships/slideLayout" Target="../slideLayouts/slideLayout73.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11" Type="http://schemas.openxmlformats.org/officeDocument/2006/relationships/slideLayout" Target="../slideLayouts/slideLayout72.xml"/><Relationship Id="rId5" Type="http://schemas.openxmlformats.org/officeDocument/2006/relationships/slideLayout" Target="../slideLayouts/slideLayout66.xml"/><Relationship Id="rId15" Type="http://schemas.openxmlformats.org/officeDocument/2006/relationships/image" Target="../media/image9.png"/><Relationship Id="rId10" Type="http://schemas.openxmlformats.org/officeDocument/2006/relationships/slideLayout" Target="../slideLayouts/slideLayout71.xml"/><Relationship Id="rId4" Type="http://schemas.openxmlformats.org/officeDocument/2006/relationships/slideLayout" Target="../slideLayouts/slideLayout65.xml"/><Relationship Id="rId9" Type="http://schemas.openxmlformats.org/officeDocument/2006/relationships/slideLayout" Target="../slideLayouts/slideLayout70.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2"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4148453954"/>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0"/>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44881530"/>
      </p:ext>
    </p:extLst>
  </p:cSld>
  <p:clrMap bg1="lt1" tx1="dk1" bg2="lt2" tx2="dk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 id="2147483806" r:id="rId18"/>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3945547050"/>
      </p:ext>
    </p:extLst>
  </p:cSld>
  <p:clrMap bg1="dk1" tx1="lt1" bg2="dk2" tx2="lt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 id="2147483819" r:id="rId12"/>
    <p:sldLayoutId id="2147483820" r:id="rId13"/>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41.xml"/></Relationships>
</file>

<file path=ppt/slides/_rels/slide1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41.xml"/></Relationships>
</file>

<file path=ppt/slides/_rels/slide1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41.xml"/></Relationships>
</file>

<file path=ppt/slides/_rels/slide1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41.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1.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1.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2.xml"/><Relationship Id="rId6" Type="http://schemas.openxmlformats.org/officeDocument/2006/relationships/image" Target="../media/image15.emf"/><Relationship Id="rId5" Type="http://schemas.openxmlformats.org/officeDocument/2006/relationships/image" Target="../media/image22.emf"/><Relationship Id="rId4" Type="http://schemas.openxmlformats.org/officeDocument/2006/relationships/image" Target="../media/image21.emf"/></Relationships>
</file>

<file path=ppt/slides/_rels/slide1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1.xml"/><Relationship Id="rId1" Type="http://schemas.openxmlformats.org/officeDocument/2006/relationships/slideLayout" Target="../slideLayouts/slideLayout60.xml"/><Relationship Id="rId6" Type="http://schemas.openxmlformats.org/officeDocument/2006/relationships/image" Target="../media/image23.png"/><Relationship Id="rId5" Type="http://schemas.openxmlformats.org/officeDocument/2006/relationships/image" Target="../media/image15.emf"/><Relationship Id="rId4" Type="http://schemas.openxmlformats.org/officeDocument/2006/relationships/image" Target="../media/image22.emf"/></Relationships>
</file>

<file path=ppt/slides/_rels/slide18.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emf"/><Relationship Id="rId7" Type="http://schemas.openxmlformats.org/officeDocument/2006/relationships/image" Target="../media/image24.png"/><Relationship Id="rId12" Type="http://schemas.openxmlformats.org/officeDocument/2006/relationships/image" Target="../media/image29.emf"/><Relationship Id="rId2" Type="http://schemas.openxmlformats.org/officeDocument/2006/relationships/notesSlide" Target="../notesSlides/notesSlide12.xml"/><Relationship Id="rId1" Type="http://schemas.openxmlformats.org/officeDocument/2006/relationships/slideLayout" Target="../slideLayouts/slideLayout60.xml"/><Relationship Id="rId6" Type="http://schemas.openxmlformats.org/officeDocument/2006/relationships/image" Target="../media/image23.png"/><Relationship Id="rId11" Type="http://schemas.openxmlformats.org/officeDocument/2006/relationships/image" Target="../media/image28.emf"/><Relationship Id="rId5" Type="http://schemas.openxmlformats.org/officeDocument/2006/relationships/image" Target="../media/image15.emf"/><Relationship Id="rId10" Type="http://schemas.openxmlformats.org/officeDocument/2006/relationships/image" Target="../media/image27.emf"/><Relationship Id="rId4" Type="http://schemas.openxmlformats.org/officeDocument/2006/relationships/image" Target="../media/image22.emf"/><Relationship Id="rId9" Type="http://schemas.openxmlformats.org/officeDocument/2006/relationships/image" Target="../media/image26.png"/></Relationships>
</file>

<file path=ppt/slides/_rels/slide19.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1.emf"/><Relationship Id="rId7" Type="http://schemas.openxmlformats.org/officeDocument/2006/relationships/image" Target="../media/image24.png"/><Relationship Id="rId12" Type="http://schemas.openxmlformats.org/officeDocument/2006/relationships/image" Target="../media/image29.emf"/><Relationship Id="rId2" Type="http://schemas.openxmlformats.org/officeDocument/2006/relationships/notesSlide" Target="../notesSlides/notesSlide13.xml"/><Relationship Id="rId1" Type="http://schemas.openxmlformats.org/officeDocument/2006/relationships/slideLayout" Target="../slideLayouts/slideLayout60.xml"/><Relationship Id="rId6" Type="http://schemas.openxmlformats.org/officeDocument/2006/relationships/image" Target="../media/image23.png"/><Relationship Id="rId11" Type="http://schemas.openxmlformats.org/officeDocument/2006/relationships/image" Target="../media/image28.emf"/><Relationship Id="rId5" Type="http://schemas.openxmlformats.org/officeDocument/2006/relationships/image" Target="../media/image15.emf"/><Relationship Id="rId10" Type="http://schemas.openxmlformats.org/officeDocument/2006/relationships/image" Target="../media/image27.emf"/><Relationship Id="rId4" Type="http://schemas.openxmlformats.org/officeDocument/2006/relationships/image" Target="../media/image22.emf"/><Relationship Id="rId9" Type="http://schemas.openxmlformats.org/officeDocument/2006/relationships/image" Target="../media/image2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8" Type="http://schemas.openxmlformats.org/officeDocument/2006/relationships/image" Target="../media/image36.png"/><Relationship Id="rId13" Type="http://schemas.openxmlformats.org/officeDocument/2006/relationships/image" Target="../media/image41.emf"/><Relationship Id="rId3" Type="http://schemas.openxmlformats.org/officeDocument/2006/relationships/image" Target="../media/image31.emf"/><Relationship Id="rId7" Type="http://schemas.openxmlformats.org/officeDocument/2006/relationships/image" Target="../media/image35.emf"/><Relationship Id="rId12" Type="http://schemas.openxmlformats.org/officeDocument/2006/relationships/image" Target="../media/image40.emf"/><Relationship Id="rId2" Type="http://schemas.openxmlformats.org/officeDocument/2006/relationships/image" Target="../media/image30.emf"/><Relationship Id="rId1" Type="http://schemas.openxmlformats.org/officeDocument/2006/relationships/slideLayout" Target="../slideLayouts/slideLayout5.xml"/><Relationship Id="rId6" Type="http://schemas.openxmlformats.org/officeDocument/2006/relationships/image" Target="../media/image34.emf"/><Relationship Id="rId11" Type="http://schemas.openxmlformats.org/officeDocument/2006/relationships/image" Target="../media/image39.emf"/><Relationship Id="rId5" Type="http://schemas.openxmlformats.org/officeDocument/2006/relationships/image" Target="../media/image33.emf"/><Relationship Id="rId15" Type="http://schemas.openxmlformats.org/officeDocument/2006/relationships/image" Target="../media/image43.emf"/><Relationship Id="rId10" Type="http://schemas.openxmlformats.org/officeDocument/2006/relationships/image" Target="../media/image38.emf"/><Relationship Id="rId4" Type="http://schemas.openxmlformats.org/officeDocument/2006/relationships/image" Target="../media/image32.emf"/><Relationship Id="rId9" Type="http://schemas.openxmlformats.org/officeDocument/2006/relationships/image" Target="../media/image37.emf"/><Relationship Id="rId14" Type="http://schemas.openxmlformats.org/officeDocument/2006/relationships/image" Target="../media/image42.emf"/></Relationships>
</file>

<file path=ppt/slides/_rels/slide2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8" Type="http://schemas.openxmlformats.org/officeDocument/2006/relationships/image" Target="../media/image50.emf"/><Relationship Id="rId3" Type="http://schemas.openxmlformats.org/officeDocument/2006/relationships/image" Target="../media/image45.emf"/><Relationship Id="rId7" Type="http://schemas.openxmlformats.org/officeDocument/2006/relationships/image" Target="../media/image49.emf"/><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48.emf"/><Relationship Id="rId5" Type="http://schemas.openxmlformats.org/officeDocument/2006/relationships/image" Target="../media/image47.emf"/><Relationship Id="rId4" Type="http://schemas.openxmlformats.org/officeDocument/2006/relationships/image" Target="../media/image46.emf"/><Relationship Id="rId9" Type="http://schemas.openxmlformats.org/officeDocument/2006/relationships/image" Target="../media/image51.png"/></Relationships>
</file>

<file path=ppt/slides/_rels/slide2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8" Type="http://schemas.openxmlformats.org/officeDocument/2006/relationships/image" Target="../media/image43.emf"/><Relationship Id="rId13" Type="http://schemas.openxmlformats.org/officeDocument/2006/relationships/image" Target="../media/image36.png"/><Relationship Id="rId3" Type="http://schemas.openxmlformats.org/officeDocument/2006/relationships/image" Target="../media/image30.emf"/><Relationship Id="rId7" Type="http://schemas.openxmlformats.org/officeDocument/2006/relationships/image" Target="../media/image42.emf"/><Relationship Id="rId12" Type="http://schemas.openxmlformats.org/officeDocument/2006/relationships/image" Target="../media/image35.emf"/><Relationship Id="rId2" Type="http://schemas.openxmlformats.org/officeDocument/2006/relationships/image" Target="../media/image55.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31.emf"/><Relationship Id="rId11" Type="http://schemas.openxmlformats.org/officeDocument/2006/relationships/image" Target="../media/image40.emf"/><Relationship Id="rId5" Type="http://schemas.openxmlformats.org/officeDocument/2006/relationships/image" Target="../media/image33.emf"/><Relationship Id="rId15" Type="http://schemas.openxmlformats.org/officeDocument/2006/relationships/image" Target="../media/image39.emf"/><Relationship Id="rId10" Type="http://schemas.openxmlformats.org/officeDocument/2006/relationships/image" Target="../media/image37.emf"/><Relationship Id="rId4" Type="http://schemas.openxmlformats.org/officeDocument/2006/relationships/image" Target="../media/image32.emf"/><Relationship Id="rId9" Type="http://schemas.openxmlformats.org/officeDocument/2006/relationships/image" Target="../media/image34.emf"/><Relationship Id="rId14" Type="http://schemas.openxmlformats.org/officeDocument/2006/relationships/image" Target="../media/image38.emf"/></Relationships>
</file>

<file path=ppt/slides/_rels/slide29.xml.rels><?xml version="1.0" encoding="UTF-8" standalone="yes"?>
<Relationships xmlns="http://schemas.openxmlformats.org/package/2006/relationships"><Relationship Id="rId8" Type="http://schemas.openxmlformats.org/officeDocument/2006/relationships/image" Target="../media/image37.emf"/><Relationship Id="rId13" Type="http://schemas.openxmlformats.org/officeDocument/2006/relationships/image" Target="../media/image39.emf"/><Relationship Id="rId3" Type="http://schemas.openxmlformats.org/officeDocument/2006/relationships/image" Target="../media/image30.emf"/><Relationship Id="rId7" Type="http://schemas.openxmlformats.org/officeDocument/2006/relationships/image" Target="../media/image34.emf"/><Relationship Id="rId12" Type="http://schemas.openxmlformats.org/officeDocument/2006/relationships/image" Target="../media/image38.emf"/><Relationship Id="rId2" Type="http://schemas.openxmlformats.org/officeDocument/2006/relationships/image" Target="../media/image55.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31.emf"/><Relationship Id="rId11" Type="http://schemas.openxmlformats.org/officeDocument/2006/relationships/image" Target="../media/image36.png"/><Relationship Id="rId5" Type="http://schemas.openxmlformats.org/officeDocument/2006/relationships/image" Target="../media/image33.emf"/><Relationship Id="rId15" Type="http://schemas.openxmlformats.org/officeDocument/2006/relationships/image" Target="../media/image43.emf"/><Relationship Id="rId10" Type="http://schemas.openxmlformats.org/officeDocument/2006/relationships/image" Target="../media/image35.emf"/><Relationship Id="rId4" Type="http://schemas.openxmlformats.org/officeDocument/2006/relationships/image" Target="../media/image32.emf"/><Relationship Id="rId9" Type="http://schemas.openxmlformats.org/officeDocument/2006/relationships/image" Target="../media/image40.emf"/><Relationship Id="rId14" Type="http://schemas.openxmlformats.org/officeDocument/2006/relationships/image" Target="../media/image4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8" Type="http://schemas.openxmlformats.org/officeDocument/2006/relationships/image" Target="../media/image33.emf"/><Relationship Id="rId13" Type="http://schemas.openxmlformats.org/officeDocument/2006/relationships/image" Target="../media/image40.emf"/><Relationship Id="rId3" Type="http://schemas.openxmlformats.org/officeDocument/2006/relationships/image" Target="../media/image42.emf"/><Relationship Id="rId7" Type="http://schemas.openxmlformats.org/officeDocument/2006/relationships/image" Target="../media/image32.emf"/><Relationship Id="rId12" Type="http://schemas.openxmlformats.org/officeDocument/2006/relationships/image" Target="../media/image37.emf"/><Relationship Id="rId2" Type="http://schemas.openxmlformats.org/officeDocument/2006/relationships/image" Target="../media/image31.emf"/><Relationship Id="rId16" Type="http://schemas.openxmlformats.org/officeDocument/2006/relationships/image" Target="../media/image41.emf"/><Relationship Id="rId1" Type="http://schemas.openxmlformats.org/officeDocument/2006/relationships/slideLayout" Target="../slideLayouts/slideLayout5.xml"/><Relationship Id="rId6" Type="http://schemas.openxmlformats.org/officeDocument/2006/relationships/image" Target="../media/image30.emf"/><Relationship Id="rId11" Type="http://schemas.openxmlformats.org/officeDocument/2006/relationships/image" Target="../media/image36.png"/><Relationship Id="rId5" Type="http://schemas.openxmlformats.org/officeDocument/2006/relationships/image" Target="../media/image55.emf"/><Relationship Id="rId15" Type="http://schemas.openxmlformats.org/officeDocument/2006/relationships/image" Target="../media/image39.emf"/><Relationship Id="rId10" Type="http://schemas.openxmlformats.org/officeDocument/2006/relationships/image" Target="../media/image35.emf"/><Relationship Id="rId4" Type="http://schemas.openxmlformats.org/officeDocument/2006/relationships/image" Target="../media/image43.emf"/><Relationship Id="rId9" Type="http://schemas.openxmlformats.org/officeDocument/2006/relationships/image" Target="../media/image34.emf"/><Relationship Id="rId14" Type="http://schemas.openxmlformats.org/officeDocument/2006/relationships/image" Target="../media/image3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8" Type="http://schemas.openxmlformats.org/officeDocument/2006/relationships/image" Target="../media/image34.emf"/><Relationship Id="rId13" Type="http://schemas.openxmlformats.org/officeDocument/2006/relationships/image" Target="../media/image57.emf"/><Relationship Id="rId18" Type="http://schemas.openxmlformats.org/officeDocument/2006/relationships/image" Target="../media/image42.emf"/><Relationship Id="rId3" Type="http://schemas.openxmlformats.org/officeDocument/2006/relationships/image" Target="../media/image55.emf"/><Relationship Id="rId21" Type="http://schemas.openxmlformats.org/officeDocument/2006/relationships/image" Target="../media/image61.emf"/><Relationship Id="rId7" Type="http://schemas.openxmlformats.org/officeDocument/2006/relationships/image" Target="../media/image31.emf"/><Relationship Id="rId12" Type="http://schemas.openxmlformats.org/officeDocument/2006/relationships/image" Target="../media/image36.png"/><Relationship Id="rId17" Type="http://schemas.openxmlformats.org/officeDocument/2006/relationships/image" Target="../media/image59.emf"/><Relationship Id="rId2" Type="http://schemas.openxmlformats.org/officeDocument/2006/relationships/image" Target="../media/image56.emf"/><Relationship Id="rId16" Type="http://schemas.openxmlformats.org/officeDocument/2006/relationships/image" Target="../media/image58.emf"/><Relationship Id="rId20" Type="http://schemas.openxmlformats.org/officeDocument/2006/relationships/image" Target="../media/image60.emf"/><Relationship Id="rId1" Type="http://schemas.openxmlformats.org/officeDocument/2006/relationships/slideLayout" Target="../slideLayouts/slideLayout5.xml"/><Relationship Id="rId6" Type="http://schemas.openxmlformats.org/officeDocument/2006/relationships/image" Target="../media/image33.emf"/><Relationship Id="rId11" Type="http://schemas.openxmlformats.org/officeDocument/2006/relationships/image" Target="../media/image35.emf"/><Relationship Id="rId5" Type="http://schemas.openxmlformats.org/officeDocument/2006/relationships/image" Target="../media/image32.emf"/><Relationship Id="rId15" Type="http://schemas.openxmlformats.org/officeDocument/2006/relationships/image" Target="../media/image39.emf"/><Relationship Id="rId23" Type="http://schemas.openxmlformats.org/officeDocument/2006/relationships/image" Target="../media/image41.emf"/><Relationship Id="rId10" Type="http://schemas.openxmlformats.org/officeDocument/2006/relationships/image" Target="../media/image40.emf"/><Relationship Id="rId19" Type="http://schemas.openxmlformats.org/officeDocument/2006/relationships/image" Target="../media/image43.emf"/><Relationship Id="rId4" Type="http://schemas.openxmlformats.org/officeDocument/2006/relationships/image" Target="../media/image30.emf"/><Relationship Id="rId9" Type="http://schemas.openxmlformats.org/officeDocument/2006/relationships/image" Target="../media/image37.emf"/><Relationship Id="rId14" Type="http://schemas.openxmlformats.org/officeDocument/2006/relationships/image" Target="../media/image38.emf"/><Relationship Id="rId22" Type="http://schemas.openxmlformats.org/officeDocument/2006/relationships/image" Target="../media/image62.emf"/></Relationships>
</file>

<file path=ppt/slides/_rels/slide36.xml.rels><?xml version="1.0" encoding="UTF-8" standalone="yes"?>
<Relationships xmlns="http://schemas.openxmlformats.org/package/2006/relationships"><Relationship Id="rId8" Type="http://schemas.openxmlformats.org/officeDocument/2006/relationships/image" Target="../media/image30.emf"/><Relationship Id="rId13" Type="http://schemas.openxmlformats.org/officeDocument/2006/relationships/image" Target="../media/image36.png"/><Relationship Id="rId18" Type="http://schemas.openxmlformats.org/officeDocument/2006/relationships/image" Target="../media/image43.emf"/><Relationship Id="rId26" Type="http://schemas.openxmlformats.org/officeDocument/2006/relationships/image" Target="../media/image41.emf"/><Relationship Id="rId3" Type="http://schemas.openxmlformats.org/officeDocument/2006/relationships/image" Target="../media/image63.emf"/><Relationship Id="rId21" Type="http://schemas.openxmlformats.org/officeDocument/2006/relationships/image" Target="../media/image61.emf"/><Relationship Id="rId7" Type="http://schemas.openxmlformats.org/officeDocument/2006/relationships/image" Target="../media/image59.emf"/><Relationship Id="rId12" Type="http://schemas.openxmlformats.org/officeDocument/2006/relationships/image" Target="../media/image35.emf"/><Relationship Id="rId17" Type="http://schemas.openxmlformats.org/officeDocument/2006/relationships/image" Target="../media/image42.emf"/><Relationship Id="rId25" Type="http://schemas.openxmlformats.org/officeDocument/2006/relationships/image" Target="../media/image67.emf"/><Relationship Id="rId2" Type="http://schemas.openxmlformats.org/officeDocument/2006/relationships/image" Target="../media/image55.emf"/><Relationship Id="rId16" Type="http://schemas.openxmlformats.org/officeDocument/2006/relationships/image" Target="../media/image58.emf"/><Relationship Id="rId20" Type="http://schemas.openxmlformats.org/officeDocument/2006/relationships/image" Target="../media/image60.emf"/><Relationship Id="rId1" Type="http://schemas.openxmlformats.org/officeDocument/2006/relationships/slideLayout" Target="../slideLayouts/slideLayout5.xml"/><Relationship Id="rId6" Type="http://schemas.openxmlformats.org/officeDocument/2006/relationships/image" Target="../media/image31.emf"/><Relationship Id="rId11" Type="http://schemas.openxmlformats.org/officeDocument/2006/relationships/image" Target="../media/image40.emf"/><Relationship Id="rId24" Type="http://schemas.openxmlformats.org/officeDocument/2006/relationships/image" Target="../media/image66.emf"/><Relationship Id="rId5" Type="http://schemas.openxmlformats.org/officeDocument/2006/relationships/image" Target="../media/image37.emf"/><Relationship Id="rId15" Type="http://schemas.openxmlformats.org/officeDocument/2006/relationships/image" Target="../media/image39.emf"/><Relationship Id="rId23" Type="http://schemas.openxmlformats.org/officeDocument/2006/relationships/image" Target="../media/image65.emf"/><Relationship Id="rId10" Type="http://schemas.openxmlformats.org/officeDocument/2006/relationships/image" Target="../media/image34.emf"/><Relationship Id="rId19" Type="http://schemas.openxmlformats.org/officeDocument/2006/relationships/image" Target="../media/image64.emf"/><Relationship Id="rId4" Type="http://schemas.openxmlformats.org/officeDocument/2006/relationships/image" Target="../media/image56.emf"/><Relationship Id="rId9" Type="http://schemas.openxmlformats.org/officeDocument/2006/relationships/image" Target="../media/image32.emf"/><Relationship Id="rId14" Type="http://schemas.openxmlformats.org/officeDocument/2006/relationships/image" Target="../media/image38.emf"/><Relationship Id="rId22" Type="http://schemas.openxmlformats.org/officeDocument/2006/relationships/image" Target="../media/image62.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68.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21.xml"/><Relationship Id="rId5" Type="http://schemas.openxmlformats.org/officeDocument/2006/relationships/image" Target="../media/image14.emf"/><Relationship Id="rId4" Type="http://schemas.openxmlformats.org/officeDocument/2006/relationships/image" Target="../media/image13.emf"/></Relationships>
</file>

<file path=ppt/slides/_rels/slide40.xml.rels><?xml version="1.0" encoding="UTF-8" standalone="yes"?>
<Relationships xmlns="http://schemas.openxmlformats.org/package/2006/relationships"><Relationship Id="rId3" Type="http://schemas.openxmlformats.org/officeDocument/2006/relationships/image" Target="../media/image69.emf"/><Relationship Id="rId2" Type="http://schemas.openxmlformats.org/officeDocument/2006/relationships/image" Target="../media/image68.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70.png"/><Relationship Id="rId2" Type="http://schemas.openxmlformats.org/officeDocument/2006/relationships/notesSlide" Target="../notesSlides/notesSlide19.xml"/><Relationship Id="rId1" Type="http://schemas.openxmlformats.org/officeDocument/2006/relationships/slideLayout" Target="../slideLayouts/slideLayout19.xml"/><Relationship Id="rId4" Type="http://schemas.openxmlformats.org/officeDocument/2006/relationships/image" Target="../media/image7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41.xml"/><Relationship Id="rId5" Type="http://schemas.openxmlformats.org/officeDocument/2006/relationships/image" Target="../media/image17.emf"/><Relationship Id="rId4" Type="http://schemas.openxmlformats.org/officeDocument/2006/relationships/image" Target="../media/image16.emf"/></Relationships>
</file>

<file path=ppt/slides/_rels/slide8.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6.xml"/><Relationship Id="rId1" Type="http://schemas.openxmlformats.org/officeDocument/2006/relationships/slideLayout" Target="../slideLayouts/slideLayout41.xml"/><Relationship Id="rId6" Type="http://schemas.openxmlformats.org/officeDocument/2006/relationships/image" Target="../media/image18.png"/><Relationship Id="rId5" Type="http://schemas.openxmlformats.org/officeDocument/2006/relationships/image" Target="../media/image17.emf"/><Relationship Id="rId4" Type="http://schemas.openxmlformats.org/officeDocument/2006/relationships/image" Target="../media/image16.emf"/></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41.xml"/><Relationship Id="rId5" Type="http://schemas.openxmlformats.org/officeDocument/2006/relationships/image" Target="../media/image20.pn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App Service</a:t>
            </a:r>
            <a:endParaRPr lang="en-US" dirty="0"/>
          </a:p>
        </p:txBody>
      </p:sp>
      <p:sp>
        <p:nvSpPr>
          <p:cNvPr id="3" name="Text Placeholder 2"/>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2"/>
          <p:cNvSpPr txBox="1">
            <a:spLocks/>
          </p:cNvSpPr>
          <p:nvPr/>
        </p:nvSpPr>
        <p:spPr>
          <a:xfrm>
            <a:off x="5535896" y="3064953"/>
            <a:ext cx="5704297" cy="1641765"/>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nSpc>
                <a:spcPct val="100000"/>
              </a:lnSpc>
              <a:spcAft>
                <a:spcPts val="588"/>
              </a:spcAft>
            </a:pPr>
            <a:r>
              <a:rPr lang="en-US" sz="7058" dirty="0">
                <a:solidFill>
                  <a:srgbClr val="FFFFFF"/>
                </a:solidFill>
              </a:rPr>
              <a:t>One price</a:t>
            </a:r>
            <a:endParaRPr lang="en-US" sz="4705" dirty="0">
              <a:solidFill>
                <a:srgbClr val="FFFFFF"/>
              </a:solidFill>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037" y="2199134"/>
            <a:ext cx="3048251" cy="3048251"/>
          </a:xfrm>
          <a:prstGeom prst="rect">
            <a:avLst/>
          </a:prstGeom>
        </p:spPr>
      </p:pic>
      <p:grpSp>
        <p:nvGrpSpPr>
          <p:cNvPr id="14" name="Group 13"/>
          <p:cNvGrpSpPr/>
          <p:nvPr/>
        </p:nvGrpSpPr>
        <p:grpSpPr>
          <a:xfrm>
            <a:off x="4827734" y="3549812"/>
            <a:ext cx="453612" cy="267139"/>
            <a:chOff x="4924540" y="2915646"/>
            <a:chExt cx="462708" cy="272496"/>
          </a:xfrm>
          <a:solidFill>
            <a:schemeClr val="tx1"/>
          </a:solidFill>
        </p:grpSpPr>
        <p:sp>
          <p:nvSpPr>
            <p:cNvPr id="15" name="Rectangle 14"/>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Rectangle 15"/>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744234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a:off x="1230796" y="2249939"/>
            <a:ext cx="2871999" cy="1243885"/>
            <a:chOff x="5777129" y="952400"/>
            <a:chExt cx="2929589" cy="1268828"/>
          </a:xfrm>
        </p:grpSpPr>
        <p:sp>
          <p:nvSpPr>
            <p:cNvPr id="34" name="TextBox 33"/>
            <p:cNvSpPr txBox="1"/>
            <p:nvPr/>
          </p:nvSpPr>
          <p:spPr>
            <a:xfrm>
              <a:off x="5777129" y="1750116"/>
              <a:ext cx="2929589" cy="471112"/>
            </a:xfrm>
            <a:prstGeom prst="hexagon">
              <a:avLst/>
            </a:prstGeom>
            <a:noFill/>
          </p:spPr>
          <p:txBody>
            <a:bodyPr wrap="square" rtlCol="0">
              <a:spAutoFit/>
            </a:bodyPr>
            <a:lstStyle/>
            <a:p>
              <a:pPr algn="ctr">
                <a:defRPr/>
              </a:pPr>
              <a:r>
                <a:rPr lang="en-US" sz="1836" b="1" kern="0" cap="all" dirty="0">
                  <a:solidFill>
                    <a:srgbClr val="FFFFFF"/>
                  </a:solidFill>
                </a:rPr>
                <a:t>Web Apps</a:t>
              </a:r>
            </a:p>
          </p:txBody>
        </p:sp>
        <p:pic>
          <p:nvPicPr>
            <p:cNvPr id="33" name="Picture 32"/>
            <p:cNvPicPr>
              <a:picLocks noChangeAspect="1"/>
            </p:cNvPicPr>
            <p:nvPr/>
          </p:nvPicPr>
          <p:blipFill>
            <a:blip r:embed="rId2"/>
            <a:stretch>
              <a:fillRect/>
            </a:stretch>
          </p:blipFill>
          <p:spPr>
            <a:xfrm>
              <a:off x="6910333" y="952400"/>
              <a:ext cx="724385" cy="707495"/>
            </a:xfrm>
            <a:prstGeom prst="rect">
              <a:avLst/>
            </a:prstGeom>
          </p:spPr>
        </p:pic>
      </p:grpSp>
      <p:sp>
        <p:nvSpPr>
          <p:cNvPr id="48" name="TextBox 47"/>
          <p:cNvSpPr txBox="1"/>
          <p:nvPr/>
        </p:nvSpPr>
        <p:spPr>
          <a:xfrm>
            <a:off x="5030844" y="886460"/>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Full capability set available including: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.NET, Node.js, Java, PHP, and Python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Integrated VS publish, remote debug…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GitHub,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
        <p:nvSpPr>
          <p:cNvPr id="49" name="Rectangle 48"/>
          <p:cNvSpPr/>
          <p:nvPr/>
        </p:nvSpPr>
        <p:spPr>
          <a:xfrm>
            <a:off x="1443513" y="3705540"/>
            <a:ext cx="2779213" cy="890093"/>
          </a:xfrm>
          <a:prstGeom prst="rect">
            <a:avLst/>
          </a:prstGeom>
        </p:spPr>
        <p:txBody>
          <a:bodyPr wrap="none">
            <a:spAutoFit/>
          </a:bodyPr>
          <a:lstStyle/>
          <a:p>
            <a:pPr algn="ctr" defTabSz="878526">
              <a:spcAft>
                <a:spcPts val="588"/>
              </a:spcAft>
            </a:pPr>
            <a:r>
              <a:rPr lang="en-US" sz="2353" dirty="0">
                <a:solidFill>
                  <a:srgbClr val="FFFFFF"/>
                </a:solidFill>
                <a:latin typeface="Segoe UI Light"/>
              </a:rPr>
              <a:t>Web apps run as-is</a:t>
            </a:r>
          </a:p>
          <a:p>
            <a:pPr algn="ctr" defTabSz="878526">
              <a:spcAft>
                <a:spcPts val="588"/>
              </a:spcAft>
            </a:pPr>
            <a:r>
              <a:rPr lang="en-US" sz="2353" dirty="0">
                <a:solidFill>
                  <a:srgbClr val="FFFFFF"/>
                </a:solidFill>
                <a:latin typeface="Segoe UI Light"/>
              </a:rPr>
              <a:t>no changes required</a:t>
            </a:r>
          </a:p>
        </p:txBody>
      </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65717744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5139502" y="834071"/>
            <a:ext cx="6481423"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New capabilities for Mobile apps:</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Webjobs</a:t>
            </a:r>
            <a:r>
              <a:rPr lang="en-US" sz="2353" dirty="0">
                <a:solidFill>
                  <a:srgbClr val="FFFFFF"/>
                </a:solidFill>
                <a:latin typeface="Segoe UI Light"/>
              </a:rPr>
              <a:t> for long running tasks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CI with </a:t>
            </a:r>
            <a:r>
              <a:rPr lang="en-US" sz="2353" dirty="0" err="1">
                <a:solidFill>
                  <a:srgbClr val="FFFFFF"/>
                </a:solidFill>
                <a:latin typeface="Segoe UI Light"/>
              </a:rPr>
              <a:t>GitHub</a:t>
            </a:r>
            <a:r>
              <a:rPr lang="en-US" sz="2353" dirty="0">
                <a:solidFill>
                  <a:srgbClr val="FFFFFF"/>
                </a:solidFill>
                <a:latin typeface="Segoe UI Light"/>
              </a:rPr>
              <a:t>, </a:t>
            </a:r>
            <a:r>
              <a:rPr lang="en-US" sz="2353" dirty="0" err="1">
                <a:solidFill>
                  <a:srgbClr val="FFFFFF"/>
                </a:solidFill>
                <a:latin typeface="Segoe UI Light"/>
              </a:rPr>
              <a:t>BitBucket</a:t>
            </a:r>
            <a:r>
              <a:rPr lang="en-US" sz="2353" dirty="0">
                <a:solidFill>
                  <a:srgbClr val="FFFFFF"/>
                </a:solidFill>
                <a:latin typeface="Segoe UI Light"/>
              </a:rPr>
              <a:t>, VSO </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Auto-load balance, </a:t>
            </a:r>
            <a:r>
              <a:rPr lang="en-US" sz="2353" dirty="0" err="1">
                <a:solidFill>
                  <a:srgbClr val="FFFFFF"/>
                </a:solidFill>
                <a:latin typeface="Segoe UI Light"/>
              </a:rPr>
              <a:t>Autoscale</a:t>
            </a:r>
            <a:r>
              <a:rPr lang="en-US" sz="2353" dirty="0">
                <a:solidFill>
                  <a:srgbClr val="FFFFFF"/>
                </a:solidFill>
                <a:latin typeface="Segoe UI Light"/>
              </a:rPr>
              <a:t>, Geo DR</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Virtual networking and hybrid connections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Site slots for staged deployments</a:t>
            </a:r>
          </a:p>
        </p:txBody>
      </p:sp>
      <p:sp>
        <p:nvSpPr>
          <p:cNvPr id="49" name="Rectangle 48"/>
          <p:cNvSpPr/>
          <p:nvPr/>
        </p:nvSpPr>
        <p:spPr>
          <a:xfrm>
            <a:off x="1384633" y="3703490"/>
            <a:ext cx="2719246" cy="814661"/>
          </a:xfrm>
          <a:prstGeom prst="rect">
            <a:avLst/>
          </a:prstGeom>
        </p:spPr>
        <p:txBody>
          <a:bodyPr wrap="none">
            <a:spAutoFit/>
          </a:bodyPr>
          <a:lstStyle/>
          <a:p>
            <a:pPr algn="ctr" defTabSz="878526"/>
            <a:r>
              <a:rPr lang="en-US" sz="2353" dirty="0">
                <a:solidFill>
                  <a:srgbClr val="FFFFFF"/>
                </a:solidFill>
                <a:latin typeface="Segoe UI Light"/>
              </a:rPr>
              <a:t>Mobile services plus</a:t>
            </a:r>
          </a:p>
          <a:p>
            <a:pPr algn="ctr" defTabSz="878526">
              <a:spcAft>
                <a:spcPts val="1765"/>
              </a:spcAft>
            </a:pPr>
            <a:r>
              <a:rPr lang="en-US" sz="2353" dirty="0">
                <a:solidFill>
                  <a:srgbClr val="FFFFFF"/>
                </a:solidFill>
                <a:latin typeface="Segoe UI Light"/>
              </a:rPr>
              <a:t>a whole lot more</a:t>
            </a:r>
          </a:p>
        </p:txBody>
      </p:sp>
      <p:grpSp>
        <p:nvGrpSpPr>
          <p:cNvPr id="7" name="Group 6"/>
          <p:cNvGrpSpPr/>
          <p:nvPr/>
        </p:nvGrpSpPr>
        <p:grpSpPr>
          <a:xfrm>
            <a:off x="1386956" y="2203879"/>
            <a:ext cx="2583710" cy="1375200"/>
            <a:chOff x="8857428" y="774015"/>
            <a:chExt cx="2635519" cy="1402775"/>
          </a:xfrm>
        </p:grpSpPr>
        <p:sp>
          <p:nvSpPr>
            <p:cNvPr id="10" name="TextBox 9"/>
            <p:cNvSpPr txBox="1"/>
            <p:nvPr/>
          </p:nvSpPr>
          <p:spPr>
            <a:xfrm>
              <a:off x="8857428" y="1701980"/>
              <a:ext cx="2635519" cy="474810"/>
            </a:xfrm>
            <a:prstGeom prst="flowChartOffpageConnector">
              <a:avLst/>
            </a:prstGeom>
            <a:noFill/>
          </p:spPr>
          <p:txBody>
            <a:bodyPr wrap="square" rtlCol="0">
              <a:spAutoFit/>
            </a:bodyPr>
            <a:lstStyle/>
            <a:p>
              <a:pPr algn="ctr">
                <a:defRPr/>
              </a:pPr>
              <a:r>
                <a:rPr lang="en-US" sz="1836" b="1" kern="0" cap="all" dirty="0">
                  <a:solidFill>
                    <a:srgbClr val="FFFFFF"/>
                  </a:solidFill>
                </a:rPr>
                <a:t>Mobile Apps</a:t>
              </a:r>
            </a:p>
          </p:txBody>
        </p:sp>
        <p:pic>
          <p:nvPicPr>
            <p:cNvPr id="9" name="Picture 8"/>
            <p:cNvPicPr>
              <a:picLocks noChangeAspect="1"/>
            </p:cNvPicPr>
            <p:nvPr/>
          </p:nvPicPr>
          <p:blipFill>
            <a:blip r:embed="rId2"/>
            <a:stretch>
              <a:fillRect/>
            </a:stretch>
          </p:blipFill>
          <p:spPr>
            <a:xfrm>
              <a:off x="9897141" y="774015"/>
              <a:ext cx="556316" cy="798813"/>
            </a:xfrm>
            <a:prstGeom prst="rect">
              <a:avLst/>
            </a:prstGeom>
          </p:spPr>
        </p:pic>
      </p:gr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601762888"/>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4786365" y="873705"/>
            <a:ext cx="6899756"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New Logic Apps for easy automation</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No code designer for rapid creation</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Dozens of pre-built templates to get started</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Out of box support for popular SaaS and on-premises apps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Use with custom API apps of your own</a:t>
            </a:r>
          </a:p>
          <a:p>
            <a:pPr marL="855551" lvl="1" indent="-336145" defTabSz="878526">
              <a:spcAft>
                <a:spcPts val="2353"/>
              </a:spcAft>
              <a:buFont typeface="Arial" panose="020B0604020202020204" pitchFamily="34" charset="0"/>
              <a:buChar char="•"/>
            </a:pPr>
            <a:r>
              <a:rPr lang="en-US" sz="2353" dirty="0" err="1">
                <a:solidFill>
                  <a:srgbClr val="FFFFFF"/>
                </a:solidFill>
                <a:latin typeface="Segoe UI Light"/>
              </a:rPr>
              <a:t>Biztalk</a:t>
            </a:r>
            <a:r>
              <a:rPr lang="en-US" sz="2353" dirty="0">
                <a:solidFill>
                  <a:srgbClr val="FFFFFF"/>
                </a:solidFill>
                <a:latin typeface="Segoe UI Light"/>
              </a:rPr>
              <a:t> APIs for expert integration scenarios</a:t>
            </a:r>
          </a:p>
        </p:txBody>
      </p:sp>
      <p:sp>
        <p:nvSpPr>
          <p:cNvPr id="49" name="Rectangle 48"/>
          <p:cNvSpPr/>
          <p:nvPr/>
        </p:nvSpPr>
        <p:spPr>
          <a:xfrm>
            <a:off x="1339677" y="3703489"/>
            <a:ext cx="2809167" cy="816506"/>
          </a:xfrm>
          <a:prstGeom prst="rect">
            <a:avLst/>
          </a:prstGeom>
        </p:spPr>
        <p:txBody>
          <a:bodyPr wrap="none">
            <a:spAutoFit/>
          </a:bodyPr>
          <a:lstStyle/>
          <a:p>
            <a:pPr algn="ctr" defTabSz="878526"/>
            <a:r>
              <a:rPr lang="en-US" sz="2353" dirty="0">
                <a:solidFill>
                  <a:srgbClr val="FFFFFF"/>
                </a:solidFill>
                <a:latin typeface="Segoe UI Light"/>
              </a:rPr>
              <a:t>Automate SaaS and</a:t>
            </a:r>
          </a:p>
          <a:p>
            <a:pPr algn="ctr" defTabSz="878526"/>
            <a:r>
              <a:rPr lang="en-US" sz="2353" dirty="0">
                <a:solidFill>
                  <a:srgbClr val="FFFFFF"/>
                </a:solidFill>
                <a:latin typeface="Segoe UI Light"/>
              </a:rPr>
              <a:t>on-premises systems</a:t>
            </a:r>
          </a:p>
        </p:txBody>
      </p:sp>
      <p:grpSp>
        <p:nvGrpSpPr>
          <p:cNvPr id="8" name="Group 7"/>
          <p:cNvGrpSpPr/>
          <p:nvPr/>
        </p:nvGrpSpPr>
        <p:grpSpPr>
          <a:xfrm>
            <a:off x="1452400" y="2285373"/>
            <a:ext cx="2583710" cy="1289751"/>
            <a:chOff x="8878944" y="3895961"/>
            <a:chExt cx="2635519" cy="1315613"/>
          </a:xfrm>
        </p:grpSpPr>
        <p:sp>
          <p:nvSpPr>
            <p:cNvPr id="13" name="TextBox 12"/>
            <p:cNvSpPr txBox="1"/>
            <p:nvPr/>
          </p:nvSpPr>
          <p:spPr>
            <a:xfrm>
              <a:off x="8878944" y="4823445"/>
              <a:ext cx="2635519" cy="388129"/>
            </a:xfrm>
            <a:prstGeom prst="rect">
              <a:avLst/>
            </a:prstGeom>
            <a:noFill/>
          </p:spPr>
          <p:txBody>
            <a:bodyPr wrap="square" rtlCol="0">
              <a:spAutoFit/>
            </a:bodyPr>
            <a:lstStyle/>
            <a:p>
              <a:pPr algn="ctr">
                <a:defRPr/>
              </a:pPr>
              <a:r>
                <a:rPr lang="en-US" sz="1836" b="1" kern="0" cap="all" dirty="0">
                  <a:solidFill>
                    <a:srgbClr val="FFFFFF"/>
                  </a:solidFill>
                </a:rPr>
                <a:t>LOGIC Apps</a:t>
              </a:r>
            </a:p>
          </p:txBody>
        </p:sp>
        <p:pic>
          <p:nvPicPr>
            <p:cNvPr id="12" name="Picture 11"/>
            <p:cNvPicPr>
              <a:picLocks noChangeAspect="1"/>
            </p:cNvPicPr>
            <p:nvPr/>
          </p:nvPicPr>
          <p:blipFill>
            <a:blip r:embed="rId2"/>
            <a:stretch>
              <a:fillRect/>
            </a:stretch>
          </p:blipFill>
          <p:spPr>
            <a:xfrm>
              <a:off x="9803408" y="3895961"/>
              <a:ext cx="727877" cy="727065"/>
            </a:xfrm>
            <a:prstGeom prst="rect">
              <a:avLst/>
            </a:prstGeom>
          </p:spPr>
        </p:pic>
      </p:gr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3862685606"/>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extBox 47"/>
          <p:cNvSpPr txBox="1"/>
          <p:nvPr/>
        </p:nvSpPr>
        <p:spPr>
          <a:xfrm>
            <a:off x="4900457" y="960684"/>
            <a:ext cx="6671574" cy="5022335"/>
          </a:xfrm>
          <a:prstGeom prst="rect">
            <a:avLst/>
          </a:prstGeom>
          <a:noFill/>
        </p:spPr>
        <p:txBody>
          <a:bodyPr wrap="square" rtlCol="0" anchor="t" anchorCtr="0">
            <a:noAutofit/>
          </a:bodyPr>
          <a:lstStyle/>
          <a:p>
            <a:pPr marL="62249" defTabSz="878526">
              <a:spcAft>
                <a:spcPts val="2353"/>
              </a:spcAft>
            </a:pPr>
            <a:r>
              <a:rPr lang="en-US" sz="3137" dirty="0">
                <a:solidFill>
                  <a:srgbClr val="FFFFFF"/>
                </a:solidFill>
                <a:latin typeface="Segoe UI Light"/>
              </a:rPr>
              <a:t>Easily use cloud or custom APIs: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Dozens of built-in APIs for popular SaaS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An ecosystem of APIs for any need</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Create and publish custom, reusable APIs</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Visual Studio tooling with one click publish and remote debugging</a:t>
            </a:r>
          </a:p>
          <a:p>
            <a:pPr marL="855551" lvl="1" indent="-336145" defTabSz="878526">
              <a:spcAft>
                <a:spcPts val="2353"/>
              </a:spcAft>
              <a:buFont typeface="Arial" panose="020B0604020202020204" pitchFamily="34" charset="0"/>
              <a:buChar char="•"/>
            </a:pPr>
            <a:r>
              <a:rPr lang="en-US" sz="2353" dirty="0">
                <a:solidFill>
                  <a:srgbClr val="FFFFFF"/>
                </a:solidFill>
                <a:latin typeface="Segoe UI Light"/>
              </a:rPr>
              <a:t>Automatic client SDK generation for many languages</a:t>
            </a:r>
          </a:p>
          <a:p>
            <a:pPr marL="855551" lvl="1" indent="-336145" defTabSz="878526">
              <a:spcAft>
                <a:spcPts val="2353"/>
              </a:spcAft>
              <a:buFont typeface="Arial" panose="020B0604020202020204" pitchFamily="34" charset="0"/>
              <a:buChar char="•"/>
            </a:pPr>
            <a:endParaRPr lang="en-US" sz="2353" dirty="0">
              <a:solidFill>
                <a:srgbClr val="FFFFFF"/>
              </a:solidFill>
              <a:latin typeface="Segoe UI Light"/>
            </a:endParaRPr>
          </a:p>
        </p:txBody>
      </p:sp>
      <p:sp>
        <p:nvSpPr>
          <p:cNvPr id="49" name="Rectangle 48"/>
          <p:cNvSpPr/>
          <p:nvPr/>
        </p:nvSpPr>
        <p:spPr>
          <a:xfrm>
            <a:off x="1296641" y="3703490"/>
            <a:ext cx="2895253" cy="814661"/>
          </a:xfrm>
          <a:prstGeom prst="rect">
            <a:avLst/>
          </a:prstGeom>
        </p:spPr>
        <p:txBody>
          <a:bodyPr wrap="none">
            <a:spAutoFit/>
          </a:bodyPr>
          <a:lstStyle/>
          <a:p>
            <a:pPr algn="ctr" defTabSz="878526"/>
            <a:r>
              <a:rPr lang="en-US" sz="2353" dirty="0">
                <a:solidFill>
                  <a:srgbClr val="FFFFFF"/>
                </a:solidFill>
                <a:latin typeface="Segoe UI Light"/>
              </a:rPr>
              <a:t>Create, consume and</a:t>
            </a:r>
          </a:p>
          <a:p>
            <a:pPr algn="ctr" defTabSz="878526"/>
            <a:r>
              <a:rPr lang="en-US" sz="2353" dirty="0">
                <a:solidFill>
                  <a:srgbClr val="FFFFFF"/>
                </a:solidFill>
                <a:latin typeface="Segoe UI Light"/>
              </a:rPr>
              <a:t>host APIs more easily</a:t>
            </a:r>
          </a:p>
        </p:txBody>
      </p:sp>
      <p:grpSp>
        <p:nvGrpSpPr>
          <p:cNvPr id="7" name="Group 6"/>
          <p:cNvGrpSpPr/>
          <p:nvPr/>
        </p:nvGrpSpPr>
        <p:grpSpPr>
          <a:xfrm>
            <a:off x="1452405" y="2393612"/>
            <a:ext cx="2583710" cy="1312081"/>
            <a:chOff x="6276897" y="3849484"/>
            <a:chExt cx="2584077" cy="1312267"/>
          </a:xfrm>
          <a:gradFill>
            <a:gsLst>
              <a:gs pos="98000">
                <a:schemeClr val="bg1">
                  <a:lumMod val="75000"/>
                </a:schemeClr>
              </a:gs>
              <a:gs pos="0">
                <a:schemeClr val="tx2">
                  <a:lumMod val="25000"/>
                </a:schemeClr>
              </a:gs>
            </a:gsLst>
            <a:lin ang="5400000" scaled="1"/>
          </a:gradFill>
        </p:grpSpPr>
        <p:sp>
          <p:nvSpPr>
            <p:cNvPr id="9" name="TextBox 8"/>
            <p:cNvSpPr txBox="1"/>
            <p:nvPr/>
          </p:nvSpPr>
          <p:spPr>
            <a:xfrm>
              <a:off x="6276897" y="4696209"/>
              <a:ext cx="2584077" cy="465542"/>
            </a:xfrm>
            <a:prstGeom prst="flowChartOffpageConnector">
              <a:avLst/>
            </a:prstGeom>
            <a:noFill/>
          </p:spPr>
          <p:txBody>
            <a:bodyPr wrap="square" rtlCol="0">
              <a:spAutoFit/>
            </a:bodyPr>
            <a:lstStyle/>
            <a:p>
              <a:pPr algn="ctr">
                <a:defRPr/>
              </a:pPr>
              <a:r>
                <a:rPr lang="en-US" sz="1836" b="1" kern="0" cap="all" dirty="0" err="1">
                  <a:solidFill>
                    <a:srgbClr val="FFFFFF"/>
                  </a:solidFill>
                </a:rPr>
                <a:t>Api</a:t>
              </a:r>
              <a:r>
                <a:rPr lang="en-US" sz="1836" b="1" kern="0" cap="all" dirty="0">
                  <a:solidFill>
                    <a:srgbClr val="FFFFFF"/>
                  </a:solidFill>
                </a:rPr>
                <a:t> Apps</a:t>
              </a:r>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234034" y="3849484"/>
              <a:ext cx="669799" cy="669799"/>
            </a:xfrm>
            <a:prstGeom prst="flowChartOffpageConnector">
              <a:avLst/>
            </a:prstGeom>
            <a:noFill/>
          </p:spPr>
        </p:pic>
      </p:grpSp>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235200918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0975" y="488"/>
            <a:ext cx="5490339" cy="6862924"/>
          </a:xfrm>
          <a:prstGeom prst="rect">
            <a:avLst/>
          </a:prstGeom>
        </p:spPr>
      </p:pic>
      <p:sp>
        <p:nvSpPr>
          <p:cNvPr id="5" name="TextBox 4"/>
          <p:cNvSpPr txBox="1">
            <a:spLocks/>
          </p:cNvSpPr>
          <p:nvPr/>
        </p:nvSpPr>
        <p:spPr>
          <a:xfrm>
            <a:off x="456265" y="1601068"/>
            <a:ext cx="6244025" cy="2594817"/>
          </a:xfrm>
          <a:prstGeom prst="rect">
            <a:avLst/>
          </a:prstGeom>
          <a:noFill/>
        </p:spPr>
        <p:txBody>
          <a:bodyPr wrap="square" lIns="179285" tIns="143428" rIns="179285" bIns="143428" numCol="3" rtlCol="0">
            <a:noAutofit/>
          </a:bodyPr>
          <a:lstStyle/>
          <a:p>
            <a:pPr marL="280121" indent="-280121" defTabSz="914367">
              <a:spcAft>
                <a:spcPts val="147"/>
              </a:spcAft>
              <a:buFont typeface="Arial" panose="020B0604020202020204" pitchFamily="34" charset="0"/>
              <a:buChar char="•"/>
            </a:pPr>
            <a:r>
              <a:rPr lang="en-US" sz="1176" dirty="0">
                <a:solidFill>
                  <a:srgbClr val="000000"/>
                </a:solidFill>
              </a:rPr>
              <a:t>Box</a:t>
            </a:r>
          </a:p>
          <a:p>
            <a:pPr marL="280121" indent="-280121" defTabSz="914367">
              <a:spcAft>
                <a:spcPts val="147"/>
              </a:spcAft>
              <a:buFont typeface="Arial" panose="020B0604020202020204" pitchFamily="34" charset="0"/>
              <a:buChar char="•"/>
            </a:pPr>
            <a:r>
              <a:rPr lang="en-US" sz="1176" dirty="0">
                <a:solidFill>
                  <a:srgbClr val="000000"/>
                </a:solidFill>
              </a:rPr>
              <a:t>Chatter</a:t>
            </a:r>
          </a:p>
          <a:p>
            <a:pPr marL="280121" indent="-280121" defTabSz="914367">
              <a:spcAft>
                <a:spcPts val="147"/>
              </a:spcAft>
              <a:buFont typeface="Arial" panose="020B0604020202020204" pitchFamily="34" charset="0"/>
              <a:buChar char="•"/>
            </a:pPr>
            <a:r>
              <a:rPr lang="en-US" sz="1176" dirty="0">
                <a:solidFill>
                  <a:srgbClr val="000000"/>
                </a:solidFill>
              </a:rPr>
              <a:t>Delay</a:t>
            </a:r>
          </a:p>
          <a:p>
            <a:pPr marL="280121" indent="-280121" defTabSz="914367">
              <a:spcAft>
                <a:spcPts val="147"/>
              </a:spcAft>
              <a:buFont typeface="Arial" panose="020B0604020202020204" pitchFamily="34" charset="0"/>
              <a:buChar char="•"/>
            </a:pPr>
            <a:r>
              <a:rPr lang="en-US" sz="1176" dirty="0">
                <a:solidFill>
                  <a:srgbClr val="000000"/>
                </a:solidFill>
              </a:rPr>
              <a:t>Dropbox</a:t>
            </a:r>
          </a:p>
          <a:p>
            <a:pPr marL="280121" indent="-280121" defTabSz="914367">
              <a:spcAft>
                <a:spcPts val="147"/>
              </a:spcAft>
              <a:buFont typeface="Arial" panose="020B0604020202020204" pitchFamily="34" charset="0"/>
              <a:buChar char="•"/>
            </a:pPr>
            <a:r>
              <a:rPr lang="en-US" sz="1176" dirty="0">
                <a:solidFill>
                  <a:srgbClr val="000000"/>
                </a:solidFill>
              </a:rPr>
              <a:t>Azure HD Insight</a:t>
            </a:r>
          </a:p>
          <a:p>
            <a:pPr marL="280121" indent="-280121" defTabSz="914367">
              <a:spcAft>
                <a:spcPts val="147"/>
              </a:spcAft>
              <a:buFont typeface="Arial" panose="020B0604020202020204" pitchFamily="34" charset="0"/>
              <a:buChar char="•"/>
            </a:pPr>
            <a:r>
              <a:rPr lang="en-US" sz="1176" dirty="0" err="1">
                <a:solidFill>
                  <a:srgbClr val="000000"/>
                </a:solidFill>
              </a:rPr>
              <a:t>Marketo</a:t>
            </a:r>
            <a:endParaRPr lang="en-US" sz="1176" dirty="0">
              <a:solidFill>
                <a:srgbClr val="000000"/>
              </a:solidFill>
            </a:endParaRPr>
          </a:p>
          <a:p>
            <a:pPr marL="280121" indent="-280121" defTabSz="914367">
              <a:spcAft>
                <a:spcPts val="147"/>
              </a:spcAft>
              <a:buFont typeface="Arial" panose="020B0604020202020204" pitchFamily="34" charset="0"/>
              <a:buChar char="•"/>
            </a:pPr>
            <a:r>
              <a:rPr lang="en-US" sz="1176" dirty="0">
                <a:solidFill>
                  <a:srgbClr val="000000"/>
                </a:solidFill>
              </a:rPr>
              <a:t>Azure Media Services</a:t>
            </a:r>
          </a:p>
          <a:p>
            <a:pPr marL="280121" indent="-280121" defTabSz="914367">
              <a:spcAft>
                <a:spcPts val="147"/>
              </a:spcAft>
              <a:buFont typeface="Arial" panose="020B0604020202020204" pitchFamily="34" charset="0"/>
              <a:buChar char="•"/>
            </a:pPr>
            <a:r>
              <a:rPr lang="en-US" sz="1176" dirty="0">
                <a:solidFill>
                  <a:srgbClr val="000000"/>
                </a:solidFill>
              </a:rPr>
              <a:t>OneDrive</a:t>
            </a:r>
          </a:p>
          <a:p>
            <a:pPr marL="280121" indent="-280121" defTabSz="914367">
              <a:spcAft>
                <a:spcPts val="147"/>
              </a:spcAft>
              <a:buFont typeface="Arial" panose="020B0604020202020204" pitchFamily="34" charset="0"/>
              <a:buChar char="•"/>
            </a:pPr>
            <a:r>
              <a:rPr lang="en-US" sz="1176" dirty="0">
                <a:solidFill>
                  <a:srgbClr val="000000"/>
                </a:solidFill>
              </a:rPr>
              <a:t>SharePoint </a:t>
            </a:r>
          </a:p>
          <a:p>
            <a:pPr marL="280121" indent="-280121" defTabSz="914367">
              <a:spcAft>
                <a:spcPts val="147"/>
              </a:spcAft>
              <a:buFont typeface="Arial" panose="020B0604020202020204" pitchFamily="34" charset="0"/>
              <a:buChar char="•"/>
            </a:pPr>
            <a:r>
              <a:rPr lang="en-US" sz="1176" dirty="0">
                <a:solidFill>
                  <a:srgbClr val="000000"/>
                </a:solidFill>
              </a:rPr>
              <a:t>SQL Server</a:t>
            </a:r>
          </a:p>
          <a:p>
            <a:pPr marL="280121" indent="-280121" defTabSz="914367">
              <a:spcAft>
                <a:spcPts val="147"/>
              </a:spcAft>
              <a:buFont typeface="Arial" panose="020B0604020202020204" pitchFamily="34" charset="0"/>
              <a:buChar char="•"/>
            </a:pPr>
            <a:r>
              <a:rPr lang="en-US" sz="1176" dirty="0">
                <a:solidFill>
                  <a:srgbClr val="000000"/>
                </a:solidFill>
              </a:rPr>
              <a:t>Office 365</a:t>
            </a:r>
          </a:p>
          <a:p>
            <a:pPr marL="280121" indent="-280121" defTabSz="914367">
              <a:spcAft>
                <a:spcPts val="147"/>
              </a:spcAft>
              <a:buFont typeface="Arial" panose="020B0604020202020204" pitchFamily="34" charset="0"/>
              <a:buChar char="•"/>
            </a:pPr>
            <a:r>
              <a:rPr lang="en-US" sz="1176" dirty="0">
                <a:solidFill>
                  <a:srgbClr val="000000"/>
                </a:solidFill>
              </a:rPr>
              <a:t>Oracle</a:t>
            </a:r>
          </a:p>
          <a:p>
            <a:pPr marL="280121" indent="-280121" defTabSz="914367">
              <a:spcAft>
                <a:spcPts val="147"/>
              </a:spcAft>
              <a:buFont typeface="Arial" panose="020B0604020202020204" pitchFamily="34" charset="0"/>
              <a:buChar char="•"/>
            </a:pPr>
            <a:r>
              <a:rPr lang="en-US" sz="1176" dirty="0">
                <a:solidFill>
                  <a:srgbClr val="000000"/>
                </a:solidFill>
              </a:rPr>
              <a:t>QuickBooks</a:t>
            </a:r>
          </a:p>
          <a:p>
            <a:pPr marL="280121" indent="-280121" defTabSz="914367">
              <a:spcAft>
                <a:spcPts val="147"/>
              </a:spcAft>
              <a:buFont typeface="Arial" panose="020B0604020202020204" pitchFamily="34" charset="0"/>
              <a:buChar char="•"/>
            </a:pPr>
            <a:r>
              <a:rPr lang="en-US" sz="1176" dirty="0" err="1">
                <a:solidFill>
                  <a:srgbClr val="000000"/>
                </a:solidFill>
              </a:rPr>
              <a:t>SalesForce</a:t>
            </a:r>
            <a:endParaRPr lang="en-US" sz="1176" dirty="0">
              <a:solidFill>
                <a:srgbClr val="000000"/>
              </a:solidFill>
            </a:endParaRPr>
          </a:p>
          <a:p>
            <a:pPr marL="280121" indent="-280121" defTabSz="914367">
              <a:spcAft>
                <a:spcPts val="147"/>
              </a:spcAft>
              <a:buFont typeface="Arial" panose="020B0604020202020204" pitchFamily="34" charset="0"/>
              <a:buChar char="•"/>
            </a:pPr>
            <a:r>
              <a:rPr lang="en-US" sz="1176" dirty="0">
                <a:solidFill>
                  <a:srgbClr val="000000"/>
                </a:solidFill>
              </a:rPr>
              <a:t>Sugar CRM </a:t>
            </a:r>
          </a:p>
          <a:p>
            <a:pPr marL="280121" indent="-280121" defTabSz="914367">
              <a:spcAft>
                <a:spcPts val="147"/>
              </a:spcAft>
              <a:buFont typeface="Arial" panose="020B0604020202020204" pitchFamily="34" charset="0"/>
              <a:buChar char="•"/>
            </a:pPr>
            <a:r>
              <a:rPr lang="en-US" sz="1176" dirty="0">
                <a:solidFill>
                  <a:srgbClr val="000000"/>
                </a:solidFill>
              </a:rPr>
              <a:t>SAP</a:t>
            </a:r>
          </a:p>
          <a:p>
            <a:pPr marL="280121" indent="-280121" defTabSz="914367">
              <a:spcAft>
                <a:spcPts val="147"/>
              </a:spcAft>
              <a:buFont typeface="Arial" panose="020B0604020202020204" pitchFamily="34" charset="0"/>
              <a:buChar char="•"/>
            </a:pPr>
            <a:r>
              <a:rPr lang="en-US" sz="1176" dirty="0">
                <a:solidFill>
                  <a:srgbClr val="000000"/>
                </a:solidFill>
              </a:rPr>
              <a:t>Azure Service Bus</a:t>
            </a:r>
          </a:p>
          <a:p>
            <a:pPr marL="280121" indent="-280121" defTabSz="914367">
              <a:spcAft>
                <a:spcPts val="147"/>
              </a:spcAft>
              <a:buFont typeface="Arial" panose="020B0604020202020204" pitchFamily="34" charset="0"/>
              <a:buChar char="•"/>
            </a:pPr>
            <a:r>
              <a:rPr lang="en-US" sz="1176" dirty="0">
                <a:solidFill>
                  <a:srgbClr val="000000"/>
                </a:solidFill>
              </a:rPr>
              <a:t>Azure Storage</a:t>
            </a:r>
          </a:p>
          <a:p>
            <a:pPr marL="280121" indent="-280121" defTabSz="914367">
              <a:spcAft>
                <a:spcPts val="147"/>
              </a:spcAft>
              <a:buFont typeface="Arial" panose="020B0604020202020204" pitchFamily="34" charset="0"/>
              <a:buChar char="•"/>
            </a:pPr>
            <a:r>
              <a:rPr lang="en-US" sz="1176" dirty="0">
                <a:solidFill>
                  <a:srgbClr val="000000"/>
                </a:solidFill>
              </a:rPr>
              <a:t>Timer / Recurrence</a:t>
            </a:r>
          </a:p>
          <a:p>
            <a:pPr marL="280121" indent="-280121" defTabSz="914367">
              <a:spcAft>
                <a:spcPts val="147"/>
              </a:spcAft>
              <a:buFont typeface="Arial" panose="020B0604020202020204" pitchFamily="34" charset="0"/>
              <a:buChar char="•"/>
            </a:pPr>
            <a:r>
              <a:rPr lang="en-US" sz="1176" dirty="0" err="1">
                <a:solidFill>
                  <a:srgbClr val="000000"/>
                </a:solidFill>
              </a:rPr>
              <a:t>Twilio</a:t>
            </a:r>
            <a:endParaRPr lang="en-US" sz="1176" dirty="0">
              <a:solidFill>
                <a:srgbClr val="000000"/>
              </a:solidFill>
            </a:endParaRPr>
          </a:p>
          <a:p>
            <a:pPr marL="280121" indent="-280121" defTabSz="914367">
              <a:spcAft>
                <a:spcPts val="147"/>
              </a:spcAft>
              <a:buFont typeface="Arial" panose="020B0604020202020204" pitchFamily="34" charset="0"/>
              <a:buChar char="•"/>
            </a:pPr>
            <a:r>
              <a:rPr lang="en-US" sz="1176" dirty="0">
                <a:solidFill>
                  <a:srgbClr val="000000"/>
                </a:solidFill>
              </a:rPr>
              <a:t>Twitter</a:t>
            </a:r>
          </a:p>
          <a:p>
            <a:pPr marL="280121" indent="-280121" defTabSz="914367">
              <a:spcAft>
                <a:spcPts val="147"/>
              </a:spcAft>
              <a:buFont typeface="Arial" panose="020B0604020202020204" pitchFamily="34" charset="0"/>
              <a:buChar char="•"/>
            </a:pPr>
            <a:r>
              <a:rPr lang="en-US" sz="1176" dirty="0">
                <a:solidFill>
                  <a:srgbClr val="000000"/>
                </a:solidFill>
              </a:rPr>
              <a:t>IBM DB2 </a:t>
            </a:r>
          </a:p>
          <a:p>
            <a:pPr marL="280121" indent="-280121" defTabSz="914367">
              <a:spcAft>
                <a:spcPts val="147"/>
              </a:spcAft>
              <a:buFont typeface="Arial" panose="020B0604020202020204" pitchFamily="34" charset="0"/>
              <a:buChar char="•"/>
            </a:pPr>
            <a:r>
              <a:rPr lang="en-US" sz="1176" dirty="0">
                <a:solidFill>
                  <a:srgbClr val="000000"/>
                </a:solidFill>
              </a:rPr>
              <a:t>Informix</a:t>
            </a:r>
          </a:p>
          <a:p>
            <a:pPr marL="280121" indent="-280121" defTabSz="914367">
              <a:spcAft>
                <a:spcPts val="147"/>
              </a:spcAft>
              <a:buFont typeface="Arial" panose="020B0604020202020204" pitchFamily="34" charset="0"/>
              <a:buChar char="•"/>
            </a:pPr>
            <a:r>
              <a:rPr lang="en-US" sz="1176" dirty="0" err="1">
                <a:solidFill>
                  <a:srgbClr val="000000"/>
                </a:solidFill>
              </a:rPr>
              <a:t>Websphere</a:t>
            </a:r>
            <a:r>
              <a:rPr lang="en-US" sz="1176" dirty="0">
                <a:solidFill>
                  <a:srgbClr val="000000"/>
                </a:solidFill>
              </a:rPr>
              <a:t> MQ</a:t>
            </a:r>
          </a:p>
          <a:p>
            <a:pPr marL="280121" indent="-280121" defTabSz="914367">
              <a:spcAft>
                <a:spcPts val="147"/>
              </a:spcAft>
              <a:buFont typeface="Arial" panose="020B0604020202020204" pitchFamily="34" charset="0"/>
              <a:buChar char="•"/>
            </a:pPr>
            <a:r>
              <a:rPr lang="en-US" sz="1176" dirty="0">
                <a:solidFill>
                  <a:srgbClr val="000000"/>
                </a:solidFill>
              </a:rPr>
              <a:t>Azure Web Jobs</a:t>
            </a:r>
          </a:p>
          <a:p>
            <a:pPr marL="280121" indent="-280121" defTabSz="914367">
              <a:spcAft>
                <a:spcPts val="147"/>
              </a:spcAft>
              <a:buFont typeface="Arial" panose="020B0604020202020204" pitchFamily="34" charset="0"/>
              <a:buChar char="•"/>
            </a:pPr>
            <a:r>
              <a:rPr lang="en-US" sz="1176" dirty="0">
                <a:solidFill>
                  <a:srgbClr val="000000"/>
                </a:solidFill>
              </a:rPr>
              <a:t>Yammer</a:t>
            </a:r>
          </a:p>
          <a:p>
            <a:pPr marL="280121" indent="-280121" defTabSz="914367">
              <a:spcAft>
                <a:spcPts val="147"/>
              </a:spcAft>
              <a:buFont typeface="Arial" panose="020B0604020202020204" pitchFamily="34" charset="0"/>
              <a:buChar char="•"/>
            </a:pPr>
            <a:r>
              <a:rPr lang="en-US" sz="1176" dirty="0">
                <a:solidFill>
                  <a:srgbClr val="000000"/>
                </a:solidFill>
              </a:rPr>
              <a:t>Dynamics CRM</a:t>
            </a:r>
          </a:p>
          <a:p>
            <a:pPr marL="280121" indent="-280121" defTabSz="914367">
              <a:spcAft>
                <a:spcPts val="147"/>
              </a:spcAft>
              <a:buFont typeface="Arial" panose="020B0604020202020204" pitchFamily="34" charset="0"/>
              <a:buChar char="•"/>
            </a:pPr>
            <a:r>
              <a:rPr lang="en-US" sz="1176" dirty="0">
                <a:solidFill>
                  <a:srgbClr val="000000"/>
                </a:solidFill>
              </a:rPr>
              <a:t>Dynamics AX</a:t>
            </a:r>
          </a:p>
          <a:p>
            <a:pPr marL="280121" indent="-280121" defTabSz="914367">
              <a:spcAft>
                <a:spcPts val="147"/>
              </a:spcAft>
              <a:buFont typeface="Arial" panose="020B0604020202020204" pitchFamily="34" charset="0"/>
              <a:buChar char="•"/>
            </a:pPr>
            <a:r>
              <a:rPr lang="en-US" sz="1176" dirty="0">
                <a:solidFill>
                  <a:srgbClr val="000000"/>
                </a:solidFill>
              </a:rPr>
              <a:t>Hybrid Connectivity</a:t>
            </a: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a:p>
            <a:pPr marL="280121" indent="-280121" defTabSz="914367">
              <a:spcAft>
                <a:spcPts val="147"/>
              </a:spcAft>
              <a:buFont typeface="Arial" panose="020B0604020202020204" pitchFamily="34" charset="0"/>
              <a:buChar char="•"/>
            </a:pPr>
            <a:endParaRPr lang="en-US" sz="1176" dirty="0">
              <a:solidFill>
                <a:srgbClr val="000000"/>
              </a:solidFill>
            </a:endParaRPr>
          </a:p>
        </p:txBody>
      </p:sp>
      <p:sp>
        <p:nvSpPr>
          <p:cNvPr id="4" name="Rectangle 3"/>
          <p:cNvSpPr/>
          <p:nvPr/>
        </p:nvSpPr>
        <p:spPr>
          <a:xfrm>
            <a:off x="543489" y="4867564"/>
            <a:ext cx="1750818" cy="1435906"/>
          </a:xfrm>
          <a:prstGeom prst="rect">
            <a:avLst/>
          </a:prstGeom>
        </p:spPr>
        <p:txBody>
          <a:bodyPr wrap="square">
            <a:spAutoFit/>
          </a:bodyPr>
          <a:lstStyle/>
          <a:p>
            <a:pPr marL="280121" indent="-280121" defTabSz="914367">
              <a:spcAft>
                <a:spcPts val="147"/>
              </a:spcAft>
              <a:buFont typeface="Arial" panose="020B0604020202020204" pitchFamily="34" charset="0"/>
              <a:buChar char="•"/>
            </a:pPr>
            <a:r>
              <a:rPr lang="en-US" sz="1176" dirty="0">
                <a:solidFill>
                  <a:srgbClr val="FFFFFF"/>
                </a:solidFill>
              </a:rPr>
              <a:t>HTTP, HTTPS </a:t>
            </a:r>
          </a:p>
          <a:p>
            <a:pPr marL="280121" indent="-280121" defTabSz="914367">
              <a:spcAft>
                <a:spcPts val="147"/>
              </a:spcAft>
              <a:buFont typeface="Arial" panose="020B0604020202020204" pitchFamily="34" charset="0"/>
              <a:buChar char="•"/>
            </a:pPr>
            <a:r>
              <a:rPr lang="en-US" sz="1176" dirty="0">
                <a:solidFill>
                  <a:srgbClr val="FFFFFF"/>
                </a:solidFill>
              </a:rPr>
              <a:t>File</a:t>
            </a:r>
          </a:p>
          <a:p>
            <a:pPr marL="280121" indent="-280121" defTabSz="914367">
              <a:spcAft>
                <a:spcPts val="147"/>
              </a:spcAft>
              <a:buFont typeface="Arial" panose="020B0604020202020204" pitchFamily="34" charset="0"/>
              <a:buChar char="•"/>
            </a:pPr>
            <a:r>
              <a:rPr lang="en-US" sz="1176" dirty="0">
                <a:solidFill>
                  <a:srgbClr val="FFFFFF"/>
                </a:solidFill>
              </a:rPr>
              <a:t>Flat File</a:t>
            </a:r>
          </a:p>
          <a:p>
            <a:pPr marL="280121" indent="-280121" defTabSz="914367">
              <a:spcAft>
                <a:spcPts val="147"/>
              </a:spcAft>
              <a:buFont typeface="Arial" panose="020B0604020202020204" pitchFamily="34" charset="0"/>
              <a:buChar char="•"/>
            </a:pPr>
            <a:r>
              <a:rPr lang="en-US" sz="1176" dirty="0">
                <a:solidFill>
                  <a:srgbClr val="FFFFFF"/>
                </a:solidFill>
              </a:rPr>
              <a:t>FTP, SFTP</a:t>
            </a:r>
          </a:p>
          <a:p>
            <a:pPr marL="280121" indent="-280121" defTabSz="914367">
              <a:spcAft>
                <a:spcPts val="147"/>
              </a:spcAft>
              <a:buFont typeface="Arial" panose="020B0604020202020204" pitchFamily="34" charset="0"/>
              <a:buChar char="•"/>
            </a:pPr>
            <a:r>
              <a:rPr lang="en-US" sz="1176" dirty="0">
                <a:solidFill>
                  <a:srgbClr val="FFFFFF"/>
                </a:solidFill>
              </a:rPr>
              <a:t>POP3/IMAP</a:t>
            </a:r>
          </a:p>
          <a:p>
            <a:pPr marL="280121" indent="-280121" defTabSz="914367">
              <a:spcAft>
                <a:spcPts val="147"/>
              </a:spcAft>
              <a:buFont typeface="Arial" panose="020B0604020202020204" pitchFamily="34" charset="0"/>
              <a:buChar char="•"/>
            </a:pPr>
            <a:r>
              <a:rPr lang="en-US" sz="1176" dirty="0">
                <a:solidFill>
                  <a:srgbClr val="FFFFFF"/>
                </a:solidFill>
              </a:rPr>
              <a:t>SMTP</a:t>
            </a:r>
          </a:p>
          <a:p>
            <a:pPr marL="280121" indent="-280121" defTabSz="914367">
              <a:spcAft>
                <a:spcPts val="147"/>
              </a:spcAft>
              <a:buFont typeface="Arial" panose="020B0604020202020204" pitchFamily="34" charset="0"/>
              <a:buChar char="•"/>
            </a:pPr>
            <a:r>
              <a:rPr lang="en-US" sz="1176" dirty="0">
                <a:solidFill>
                  <a:srgbClr val="FFFFFF"/>
                </a:solidFill>
              </a:rPr>
              <a:t>SOAP + WCF</a:t>
            </a:r>
          </a:p>
        </p:txBody>
      </p:sp>
      <p:sp>
        <p:nvSpPr>
          <p:cNvPr id="7" name="Rectangle 6"/>
          <p:cNvSpPr/>
          <p:nvPr/>
        </p:nvSpPr>
        <p:spPr>
          <a:xfrm>
            <a:off x="2824238" y="4867564"/>
            <a:ext cx="3876053" cy="1254959"/>
          </a:xfrm>
          <a:prstGeom prst="rect">
            <a:avLst/>
          </a:prstGeom>
        </p:spPr>
        <p:txBody>
          <a:bodyPr wrap="square" numCol="2">
            <a:spAutoFit/>
          </a:bodyPr>
          <a:lstStyle/>
          <a:p>
            <a:pPr marL="280121" indent="-280121" defTabSz="914367">
              <a:spcAft>
                <a:spcPts val="147"/>
              </a:spcAft>
              <a:buFont typeface="Arial" panose="020B0604020202020204" pitchFamily="34" charset="0"/>
              <a:buChar char="•"/>
            </a:pPr>
            <a:r>
              <a:rPr lang="en-US" sz="1176" dirty="0">
                <a:solidFill>
                  <a:srgbClr val="FFFFFF"/>
                </a:solidFill>
              </a:rPr>
              <a:t>Batching / </a:t>
            </a:r>
            <a:r>
              <a:rPr lang="en-US" sz="1176" dirty="0" err="1">
                <a:solidFill>
                  <a:srgbClr val="FFFFFF"/>
                </a:solidFill>
              </a:rPr>
              <a:t>Debatching</a:t>
            </a:r>
            <a:endParaRPr lang="en-US" sz="1176" dirty="0">
              <a:solidFill>
                <a:srgbClr val="FFFFFF"/>
              </a:solidFill>
            </a:endParaRPr>
          </a:p>
          <a:p>
            <a:pPr marL="280121" indent="-280121" defTabSz="914367">
              <a:spcAft>
                <a:spcPts val="147"/>
              </a:spcAft>
              <a:buFont typeface="Arial" panose="020B0604020202020204" pitchFamily="34" charset="0"/>
              <a:buChar char="•"/>
            </a:pPr>
            <a:r>
              <a:rPr lang="en-US" sz="1176" dirty="0">
                <a:solidFill>
                  <a:srgbClr val="FFFFFF"/>
                </a:solidFill>
              </a:rPr>
              <a:t>Validate</a:t>
            </a:r>
          </a:p>
          <a:p>
            <a:pPr marL="280121" indent="-280121" defTabSz="914367">
              <a:spcAft>
                <a:spcPts val="147"/>
              </a:spcAft>
              <a:buFont typeface="Arial" panose="020B0604020202020204" pitchFamily="34" charset="0"/>
              <a:buChar char="•"/>
            </a:pPr>
            <a:r>
              <a:rPr lang="en-US" sz="1176" dirty="0">
                <a:solidFill>
                  <a:srgbClr val="FFFFFF"/>
                </a:solidFill>
              </a:rPr>
              <a:t>Extract (XPath)</a:t>
            </a:r>
          </a:p>
          <a:p>
            <a:pPr marL="280121" indent="-280121" defTabSz="914367">
              <a:spcAft>
                <a:spcPts val="147"/>
              </a:spcAft>
              <a:buFont typeface="Arial" panose="020B0604020202020204" pitchFamily="34" charset="0"/>
              <a:buChar char="•"/>
            </a:pPr>
            <a:r>
              <a:rPr lang="en-US" sz="1176" dirty="0">
                <a:solidFill>
                  <a:srgbClr val="FFFFFF"/>
                </a:solidFill>
              </a:rPr>
              <a:t>Transform (+Mapper)</a:t>
            </a:r>
          </a:p>
          <a:p>
            <a:pPr marL="280121" indent="-280121" defTabSz="914367">
              <a:spcAft>
                <a:spcPts val="147"/>
              </a:spcAft>
              <a:buFont typeface="Arial" panose="020B0604020202020204" pitchFamily="34" charset="0"/>
              <a:buChar char="•"/>
            </a:pPr>
            <a:r>
              <a:rPr lang="en-US" sz="1176" dirty="0">
                <a:solidFill>
                  <a:srgbClr val="FFFFFF"/>
                </a:solidFill>
              </a:rPr>
              <a:t>Convert (XML-JSON)</a:t>
            </a:r>
          </a:p>
          <a:p>
            <a:pPr marL="280121" indent="-280121" defTabSz="914367">
              <a:spcAft>
                <a:spcPts val="147"/>
              </a:spcAft>
              <a:buFont typeface="Arial" panose="020B0604020202020204" pitchFamily="34" charset="0"/>
              <a:buChar char="•"/>
            </a:pPr>
            <a:r>
              <a:rPr lang="en-US" sz="1176" dirty="0">
                <a:solidFill>
                  <a:srgbClr val="FFFFFF"/>
                </a:solidFill>
              </a:rPr>
              <a:t>Convert (XML-FF)</a:t>
            </a:r>
          </a:p>
          <a:p>
            <a:pPr marL="280121" indent="-280121" defTabSz="914367">
              <a:spcAft>
                <a:spcPts val="147"/>
              </a:spcAft>
              <a:buFont typeface="Arial" panose="020B0604020202020204" pitchFamily="34" charset="0"/>
              <a:buChar char="•"/>
            </a:pPr>
            <a:r>
              <a:rPr lang="en-US" sz="1176" dirty="0">
                <a:solidFill>
                  <a:srgbClr val="FFFFFF"/>
                </a:solidFill>
              </a:rPr>
              <a:t>X12</a:t>
            </a:r>
          </a:p>
          <a:p>
            <a:pPr marL="280121" indent="-280121" defTabSz="914367">
              <a:spcAft>
                <a:spcPts val="147"/>
              </a:spcAft>
              <a:buFont typeface="Arial" panose="020B0604020202020204" pitchFamily="34" charset="0"/>
              <a:buChar char="•"/>
            </a:pPr>
            <a:r>
              <a:rPr lang="en-US" sz="1176" dirty="0">
                <a:solidFill>
                  <a:srgbClr val="FFFFFF"/>
                </a:solidFill>
              </a:rPr>
              <a:t>EDIFACT</a:t>
            </a:r>
          </a:p>
          <a:p>
            <a:pPr marL="280121" indent="-280121" defTabSz="914367">
              <a:spcAft>
                <a:spcPts val="147"/>
              </a:spcAft>
              <a:buFont typeface="Arial" panose="020B0604020202020204" pitchFamily="34" charset="0"/>
              <a:buChar char="•"/>
            </a:pPr>
            <a:r>
              <a:rPr lang="en-US" sz="1176" dirty="0">
                <a:solidFill>
                  <a:srgbClr val="FFFFFF"/>
                </a:solidFill>
              </a:rPr>
              <a:t>AS2</a:t>
            </a:r>
          </a:p>
          <a:p>
            <a:pPr marL="280121" indent="-280121" defTabSz="914367">
              <a:spcAft>
                <a:spcPts val="147"/>
              </a:spcAft>
              <a:buFont typeface="Arial" panose="020B0604020202020204" pitchFamily="34" charset="0"/>
              <a:buChar char="•"/>
            </a:pPr>
            <a:r>
              <a:rPr lang="en-US" sz="1176" dirty="0">
                <a:solidFill>
                  <a:srgbClr val="FFFFFF"/>
                </a:solidFill>
              </a:rPr>
              <a:t>TPMOM</a:t>
            </a:r>
          </a:p>
          <a:p>
            <a:pPr marL="280121" indent="-280121" defTabSz="914367">
              <a:spcAft>
                <a:spcPts val="147"/>
              </a:spcAft>
              <a:buFont typeface="Arial" panose="020B0604020202020204" pitchFamily="34" charset="0"/>
              <a:buChar char="•"/>
            </a:pPr>
            <a:r>
              <a:rPr lang="en-US" sz="1176" dirty="0">
                <a:solidFill>
                  <a:srgbClr val="FFFFFF"/>
                </a:solidFill>
              </a:rPr>
              <a:t>Rules Engine</a:t>
            </a:r>
          </a:p>
        </p:txBody>
      </p:sp>
      <p:sp>
        <p:nvSpPr>
          <p:cNvPr id="8" name="Rectangle 7"/>
          <p:cNvSpPr/>
          <p:nvPr/>
        </p:nvSpPr>
        <p:spPr>
          <a:xfrm>
            <a:off x="482955" y="1346034"/>
            <a:ext cx="1313893" cy="334916"/>
          </a:xfrm>
          <a:prstGeom prst="rect">
            <a:avLst/>
          </a:prstGeom>
        </p:spPr>
        <p:txBody>
          <a:bodyPr wrap="none">
            <a:spAutoFit/>
          </a:bodyPr>
          <a:lstStyle/>
          <a:p>
            <a:pPr defTabSz="914367">
              <a:lnSpc>
                <a:spcPct val="90000"/>
              </a:lnSpc>
            </a:pPr>
            <a:r>
              <a:rPr lang="en-US" sz="1765" dirty="0">
                <a:solidFill>
                  <a:srgbClr val="FFFFFF"/>
                </a:solidFill>
              </a:rPr>
              <a:t>Connectors</a:t>
            </a:r>
            <a:endParaRPr lang="en-US" sz="2353" dirty="0">
              <a:solidFill>
                <a:srgbClr val="FFFFFF"/>
              </a:solidFill>
            </a:endParaRPr>
          </a:p>
        </p:txBody>
      </p:sp>
      <p:sp>
        <p:nvSpPr>
          <p:cNvPr id="10" name="Rectangle 9"/>
          <p:cNvSpPr/>
          <p:nvPr/>
        </p:nvSpPr>
        <p:spPr>
          <a:xfrm>
            <a:off x="482954" y="4468211"/>
            <a:ext cx="1111359" cy="362072"/>
          </a:xfrm>
          <a:prstGeom prst="rect">
            <a:avLst/>
          </a:prstGeom>
        </p:spPr>
        <p:txBody>
          <a:bodyPr wrap="none">
            <a:spAutoFit/>
          </a:bodyPr>
          <a:lstStyle/>
          <a:p>
            <a:pPr defTabSz="914367"/>
            <a:r>
              <a:rPr lang="en-US" sz="1765" dirty="0">
                <a:solidFill>
                  <a:srgbClr val="FFFFFF"/>
                </a:solidFill>
              </a:rPr>
              <a:t>Protocols</a:t>
            </a:r>
          </a:p>
        </p:txBody>
      </p:sp>
      <p:sp>
        <p:nvSpPr>
          <p:cNvPr id="11" name="Rectangle 10"/>
          <p:cNvSpPr/>
          <p:nvPr/>
        </p:nvSpPr>
        <p:spPr>
          <a:xfrm>
            <a:off x="2773215" y="4495366"/>
            <a:ext cx="1715629" cy="334916"/>
          </a:xfrm>
          <a:prstGeom prst="rect">
            <a:avLst/>
          </a:prstGeom>
        </p:spPr>
        <p:txBody>
          <a:bodyPr wrap="none">
            <a:spAutoFit/>
          </a:bodyPr>
          <a:lstStyle/>
          <a:p>
            <a:pPr defTabSz="914367">
              <a:lnSpc>
                <a:spcPct val="90000"/>
              </a:lnSpc>
            </a:pPr>
            <a:r>
              <a:rPr lang="en-US" sz="1765" dirty="0">
                <a:solidFill>
                  <a:srgbClr val="FFFFFF"/>
                </a:solidFill>
              </a:rPr>
              <a:t>BizTalk Services</a:t>
            </a:r>
            <a:endParaRPr lang="en-US" sz="2353" dirty="0">
              <a:solidFill>
                <a:srgbClr val="FFFFFF"/>
              </a:solidFill>
            </a:endParaRPr>
          </a:p>
        </p:txBody>
      </p:sp>
      <p:sp>
        <p:nvSpPr>
          <p:cNvPr id="14" name="Title 1"/>
          <p:cNvSpPr>
            <a:spLocks noGrp="1"/>
          </p:cNvSpPr>
          <p:nvPr>
            <p:ph type="title"/>
          </p:nvPr>
        </p:nvSpPr>
        <p:spPr>
          <a:xfrm>
            <a:off x="456265" y="283555"/>
            <a:ext cx="6176249" cy="837611"/>
          </a:xfrm>
        </p:spPr>
        <p:txBody>
          <a:bodyPr anchor="ctr"/>
          <a:lstStyle/>
          <a:p>
            <a:pPr>
              <a:lnSpc>
                <a:spcPct val="100000"/>
              </a:lnSpc>
            </a:pPr>
            <a:r>
              <a:rPr lang="en-US" sz="3921" dirty="0">
                <a:solidFill>
                  <a:schemeClr val="bg1"/>
                </a:solidFill>
              </a:rPr>
              <a:t>Built-in API Connectors</a:t>
            </a:r>
          </a:p>
        </p:txBody>
      </p:sp>
      <p:pic>
        <p:nvPicPr>
          <p:cNvPr id="12" name="Picture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27959" y="451462"/>
            <a:ext cx="669704" cy="669704"/>
          </a:xfrm>
          <a:prstGeom prst="rect">
            <a:avLst/>
          </a:prstGeom>
        </p:spPr>
      </p:pic>
    </p:spTree>
    <p:extLst>
      <p:ext uri="{BB962C8B-B14F-4D97-AF65-F5344CB8AC3E}">
        <p14:creationId xmlns:p14="http://schemas.microsoft.com/office/powerpoint/2010/main" val="3260616337"/>
      </p:ext>
    </p:extLst>
  </p:cSld>
  <p:clrMapOvr>
    <a:masterClrMapping/>
  </p:clrMapOvr>
  <p:transition spd="slow">
    <p:push/>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8683310" y="4230142"/>
            <a:ext cx="2583710" cy="1855265"/>
            <a:chOff x="6276897" y="3849484"/>
            <a:chExt cx="2584077" cy="1855528"/>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65542"/>
            </a:xfrm>
            <a:prstGeom prst="flowChartOffpageConnector">
              <a:avLst/>
            </a:prstGeom>
            <a:noFill/>
          </p:spPr>
          <p:txBody>
            <a:bodyPr wrap="square" rtlCol="0">
              <a:spAutoFit/>
            </a:bodyPr>
            <a:lstStyle/>
            <a:p>
              <a:pPr algn="ctr">
                <a:defRPr/>
              </a:pPr>
              <a:r>
                <a:rPr lang="en-US" sz="1836" b="1" kern="0" cap="all" dirty="0" err="1">
                  <a:solidFill>
                    <a:srgbClr val="FFFFFF"/>
                  </a:solidFill>
                </a:rPr>
                <a:t>Api</a:t>
              </a:r>
              <a:r>
                <a:rPr lang="en-US" sz="1836" b="1" kern="0" cap="all" dirty="0">
                  <a:solidFill>
                    <a:srgbClr val="FFFFFF"/>
                  </a:solidFill>
                </a:rPr>
                <a:t> Apps</a:t>
              </a:r>
            </a:p>
          </p:txBody>
        </p:sp>
        <p:sp>
          <p:nvSpPr>
            <p:cNvPr id="16" name="TextBox 15"/>
            <p:cNvSpPr txBox="1"/>
            <p:nvPr/>
          </p:nvSpPr>
          <p:spPr>
            <a:xfrm>
              <a:off x="6276897" y="5112533"/>
              <a:ext cx="2584077" cy="592479"/>
            </a:xfrm>
            <a:prstGeom prst="flowChartOffpageConnector">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154" y="1625159"/>
            <a:ext cx="3314965" cy="1691163"/>
            <a:chOff x="5563520" y="952400"/>
            <a:chExt cx="3381437" cy="1725075"/>
          </a:xfrm>
        </p:grpSpPr>
        <p:grpSp>
          <p:nvGrpSpPr>
            <p:cNvPr id="22" name="Group 21"/>
            <p:cNvGrpSpPr/>
            <p:nvPr/>
          </p:nvGrpSpPr>
          <p:grpSpPr>
            <a:xfrm>
              <a:off x="5563520" y="1750117"/>
              <a:ext cx="3381437" cy="927358"/>
              <a:chOff x="446273" y="4696209"/>
              <a:chExt cx="2982635" cy="909257"/>
            </a:xfrm>
          </p:grpSpPr>
          <p:sp>
            <p:nvSpPr>
              <p:cNvPr id="23" name="TextBox 22"/>
              <p:cNvSpPr txBox="1"/>
              <p:nvPr/>
            </p:nvSpPr>
            <p:spPr>
              <a:xfrm>
                <a:off x="634689" y="4696209"/>
                <a:ext cx="2584077" cy="461916"/>
              </a:xfrm>
              <a:prstGeom prst="hexagon">
                <a:avLst/>
              </a:prstGeom>
              <a:noFill/>
            </p:spPr>
            <p:txBody>
              <a:bodyPr wrap="square" rtlCol="0">
                <a:spAutoFit/>
              </a:bodyPr>
              <a:lstStyle/>
              <a:p>
                <a:pPr algn="ctr">
                  <a:defRPr/>
                </a:pPr>
                <a:r>
                  <a:rPr lang="en-US" sz="1836" b="1" kern="0" cap="all" dirty="0">
                    <a:solidFill>
                      <a:srgbClr val="FFFFFF"/>
                    </a:solidFill>
                  </a:rPr>
                  <a:t>Web Apps</a:t>
                </a:r>
              </a:p>
            </p:txBody>
          </p:sp>
          <p:sp>
            <p:nvSpPr>
              <p:cNvPr id="24" name="TextBox 23"/>
              <p:cNvSpPr txBox="1"/>
              <p:nvPr/>
            </p:nvSpPr>
            <p:spPr>
              <a:xfrm>
                <a:off x="446273" y="5017601"/>
                <a:ext cx="2982635" cy="587865"/>
              </a:xfrm>
              <a:prstGeom prst="hexagon">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707" y="4176043"/>
            <a:ext cx="2583710" cy="1802573"/>
            <a:chOff x="8878944" y="3895961"/>
            <a:chExt cx="2635519" cy="1838718"/>
          </a:xfrm>
        </p:grpSpPr>
        <p:grpSp>
          <p:nvGrpSpPr>
            <p:cNvPr id="26" name="Group 25"/>
            <p:cNvGrpSpPr/>
            <p:nvPr/>
          </p:nvGrpSpPr>
          <p:grpSpPr>
            <a:xfrm>
              <a:off x="8878944" y="4823447"/>
              <a:ext cx="2635519" cy="911232"/>
              <a:chOff x="8881767" y="4696209"/>
              <a:chExt cx="2584077" cy="893445"/>
            </a:xfrm>
          </p:grpSpPr>
          <p:sp>
            <p:nvSpPr>
              <p:cNvPr id="27" name="TextBox 26"/>
              <p:cNvSpPr txBox="1"/>
              <p:nvPr/>
            </p:nvSpPr>
            <p:spPr>
              <a:xfrm>
                <a:off x="8881767" y="4696209"/>
                <a:ext cx="2584077" cy="380553"/>
              </a:xfrm>
              <a:prstGeom prst="rect">
                <a:avLst/>
              </a:prstGeom>
              <a:noFill/>
            </p:spPr>
            <p:txBody>
              <a:bodyPr wrap="square" rtlCol="0">
                <a:spAutoFit/>
              </a:bodyPr>
              <a:lstStyle/>
              <a:p>
                <a:pPr algn="ctr">
                  <a:defRPr/>
                </a:pPr>
                <a:r>
                  <a:rPr lang="en-US" sz="1836" b="1" kern="0" cap="all" dirty="0">
                    <a:solidFill>
                      <a:srgbClr val="FFFFFF"/>
                    </a:solidFill>
                  </a:rPr>
                  <a:t>LOGIC Apps</a:t>
                </a:r>
              </a:p>
            </p:txBody>
          </p:sp>
          <p:sp>
            <p:nvSpPr>
              <p:cNvPr id="28" name="TextBox 27"/>
              <p:cNvSpPr txBox="1"/>
              <p:nvPr/>
            </p:nvSpPr>
            <p:spPr>
              <a:xfrm>
                <a:off x="8881767" y="5112533"/>
                <a:ext cx="2584077" cy="477121"/>
              </a:xfrm>
              <a:prstGeom prst="rect">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3309" y="1535636"/>
            <a:ext cx="2583711" cy="1875183"/>
            <a:chOff x="8857427" y="774015"/>
            <a:chExt cx="2635520" cy="1912785"/>
          </a:xfrm>
        </p:grpSpPr>
        <p:grpSp>
          <p:nvGrpSpPr>
            <p:cNvPr id="18" name="Group 17"/>
            <p:cNvGrpSpPr/>
            <p:nvPr/>
          </p:nvGrpSpPr>
          <p:grpSpPr>
            <a:xfrm>
              <a:off x="8857427" y="1701982"/>
              <a:ext cx="2635520" cy="984818"/>
              <a:chOff x="3376682" y="4696209"/>
              <a:chExt cx="2584078" cy="965595"/>
            </a:xfrm>
          </p:grpSpPr>
          <p:sp>
            <p:nvSpPr>
              <p:cNvPr id="19" name="TextBox 18"/>
              <p:cNvSpPr txBox="1"/>
              <p:nvPr/>
            </p:nvSpPr>
            <p:spPr>
              <a:xfrm>
                <a:off x="3376683" y="4696209"/>
                <a:ext cx="2584077" cy="465542"/>
              </a:xfrm>
              <a:prstGeom prst="flowChartOffpageConnector">
                <a:avLst/>
              </a:prstGeom>
              <a:noFill/>
            </p:spPr>
            <p:txBody>
              <a:bodyPr wrap="square" rtlCol="0">
                <a:spAutoFit/>
              </a:bodyPr>
              <a:lstStyle/>
              <a:p>
                <a:pPr algn="ctr">
                  <a:defRPr/>
                </a:pPr>
                <a:r>
                  <a:rPr lang="en-US" sz="1836" b="1" kern="0" cap="all" dirty="0">
                    <a:solidFill>
                      <a:srgbClr val="FFFFFF"/>
                    </a:solidFill>
                  </a:rPr>
                  <a:t>Mobile Apps</a:t>
                </a:r>
              </a:p>
            </p:txBody>
          </p:sp>
          <p:sp>
            <p:nvSpPr>
              <p:cNvPr id="20" name="TextBox 19"/>
              <p:cNvSpPr txBox="1"/>
              <p:nvPr/>
            </p:nvSpPr>
            <p:spPr>
              <a:xfrm>
                <a:off x="3376682" y="5069325"/>
                <a:ext cx="2584077" cy="592479"/>
              </a:xfrm>
              <a:prstGeom prst="flowChartOffpageConnector">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96037" y="2199134"/>
            <a:ext cx="3048251" cy="3048251"/>
          </a:xfrm>
          <a:prstGeom prst="rect">
            <a:avLst/>
          </a:prstGeom>
        </p:spPr>
      </p:pic>
      <p:cxnSp>
        <p:nvCxnSpPr>
          <p:cNvPr id="5" name="Straight Connector 4"/>
          <p:cNvCxnSpPr/>
          <p:nvPr/>
        </p:nvCxnSpPr>
        <p:spPr>
          <a:xfrm flipH="1">
            <a:off x="8454763" y="1177734"/>
            <a:ext cx="18104" cy="5363892"/>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525" y="3721797"/>
            <a:ext cx="5238683" cy="4569"/>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7734" y="3549812"/>
            <a:ext cx="453612" cy="267139"/>
            <a:chOff x="4924540" y="2915646"/>
            <a:chExt cx="462708" cy="272496"/>
          </a:xfrm>
          <a:solidFill>
            <a:schemeClr val="tx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0" name="Title 2"/>
          <p:cNvSpPr txBox="1">
            <a:spLocks/>
          </p:cNvSpPr>
          <p:nvPr/>
        </p:nvSpPr>
        <p:spPr>
          <a:xfrm>
            <a:off x="516386" y="358959"/>
            <a:ext cx="11089958" cy="899537"/>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lnSpc>
                <a:spcPct val="100000"/>
              </a:lnSpc>
              <a:spcAft>
                <a:spcPts val="588"/>
              </a:spcAft>
            </a:pPr>
            <a:r>
              <a:rPr lang="en-US" sz="4800" dirty="0">
                <a:solidFill>
                  <a:srgbClr val="FFFFFF"/>
                </a:solidFill>
              </a:rPr>
              <a:t>App Service</a:t>
            </a:r>
            <a:endParaRPr lang="en-US" sz="3200" dirty="0">
              <a:solidFill>
                <a:srgbClr val="FFFFFF"/>
              </a:solidFill>
            </a:endParaRPr>
          </a:p>
        </p:txBody>
      </p:sp>
    </p:spTree>
    <p:extLst>
      <p:ext uri="{BB962C8B-B14F-4D97-AF65-F5344CB8AC3E}">
        <p14:creationId xmlns:p14="http://schemas.microsoft.com/office/powerpoint/2010/main" val="2559287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515040" y="358959"/>
            <a:ext cx="11089958" cy="5030703"/>
            <a:chOff x="526739" y="365660"/>
            <a:chExt cx="11312335" cy="5131579"/>
          </a:xfrm>
        </p:grpSpPr>
        <p:sp>
          <p:nvSpPr>
            <p:cNvPr id="2" name="Rectangle 1"/>
            <p:cNvSpPr/>
            <p:nvPr/>
          </p:nvSpPr>
          <p:spPr bwMode="auto">
            <a:xfrm>
              <a:off x="2653885"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0" name="Rectangle 29"/>
            <p:cNvSpPr/>
            <p:nvPr/>
          </p:nvSpPr>
          <p:spPr bwMode="auto">
            <a:xfrm>
              <a:off x="5031326"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33" name="Rectangle 32"/>
            <p:cNvSpPr/>
            <p:nvPr/>
          </p:nvSpPr>
          <p:spPr bwMode="auto">
            <a:xfrm>
              <a:off x="7408765"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p:cNvSpPr txBox="1"/>
            <p:nvPr/>
          </p:nvSpPr>
          <p:spPr>
            <a:xfrm>
              <a:off x="2643725" y="3209565"/>
              <a:ext cx="2243235" cy="474810"/>
            </a:xfrm>
            <a:prstGeom prst="hexagon">
              <a:avLst/>
            </a:prstGeom>
            <a:noFill/>
          </p:spPr>
          <p:txBody>
            <a:bodyPr wrap="square" rtlCol="0">
              <a:spAutoFit/>
            </a:bodyPr>
            <a:lstStyle/>
            <a:p>
              <a:pPr algn="ctr">
                <a:defRPr/>
              </a:pPr>
              <a:r>
                <a:rPr lang="en-US" sz="1836" b="1" kern="0" cap="all" dirty="0">
                  <a:solidFill>
                    <a:srgbClr val="FFFFFF"/>
                  </a:solidFill>
                </a:rPr>
                <a:t>Web Apps</a:t>
              </a:r>
            </a:p>
          </p:txBody>
        </p:sp>
        <p:pic>
          <p:nvPicPr>
            <p:cNvPr id="32" name="Picture 31"/>
            <p:cNvPicPr>
              <a:picLocks noChangeAspect="1"/>
            </p:cNvPicPr>
            <p:nvPr/>
          </p:nvPicPr>
          <p:blipFill>
            <a:blip r:embed="rId3"/>
            <a:stretch>
              <a:fillRect/>
            </a:stretch>
          </p:blipFill>
          <p:spPr>
            <a:xfrm>
              <a:off x="3426516" y="2044605"/>
              <a:ext cx="724385" cy="707495"/>
            </a:xfrm>
            <a:prstGeom prst="rect">
              <a:avLst/>
            </a:prstGeom>
          </p:spPr>
        </p:pic>
        <p:sp>
          <p:nvSpPr>
            <p:cNvPr id="27" name="TextBox 26"/>
            <p:cNvSpPr txBox="1"/>
            <p:nvPr/>
          </p:nvSpPr>
          <p:spPr>
            <a:xfrm>
              <a:off x="5031324" y="3254434"/>
              <a:ext cx="2233078" cy="388129"/>
            </a:xfrm>
            <a:prstGeom prst="rect">
              <a:avLst/>
            </a:prstGeom>
            <a:noFill/>
          </p:spPr>
          <p:txBody>
            <a:bodyPr wrap="square" rtlCol="0">
              <a:spAutoFit/>
            </a:bodyPr>
            <a:lstStyle/>
            <a:p>
              <a:pPr algn="ctr">
                <a:defRPr/>
              </a:pPr>
              <a:r>
                <a:rPr lang="en-US" sz="1836" b="1" kern="0" cap="all" dirty="0">
                  <a:solidFill>
                    <a:srgbClr val="FFFFFF"/>
                  </a:solidFill>
                </a:rPr>
                <a:t>LOGIC Apps</a:t>
              </a:r>
            </a:p>
          </p:txBody>
        </p:sp>
        <p:pic>
          <p:nvPicPr>
            <p:cNvPr id="34" name="Picture 33"/>
            <p:cNvPicPr>
              <a:picLocks noChangeAspect="1"/>
            </p:cNvPicPr>
            <p:nvPr/>
          </p:nvPicPr>
          <p:blipFill>
            <a:blip r:embed="rId4"/>
            <a:stretch>
              <a:fillRect/>
            </a:stretch>
          </p:blipFill>
          <p:spPr>
            <a:xfrm>
              <a:off x="5855045" y="2043154"/>
              <a:ext cx="727877" cy="727065"/>
            </a:xfrm>
            <a:prstGeom prst="rect">
              <a:avLst/>
            </a:prstGeom>
          </p:spPr>
        </p:pic>
        <p:sp>
          <p:nvSpPr>
            <p:cNvPr id="19" name="TextBox 18"/>
            <p:cNvSpPr txBox="1"/>
            <p:nvPr/>
          </p:nvSpPr>
          <p:spPr>
            <a:xfrm>
              <a:off x="7408766" y="3264164"/>
              <a:ext cx="2243236" cy="474810"/>
            </a:xfrm>
            <a:prstGeom prst="flowChartOffpageConnector">
              <a:avLst/>
            </a:prstGeom>
            <a:noFill/>
          </p:spPr>
          <p:txBody>
            <a:bodyPr wrap="square" rtlCol="0">
              <a:spAutoFit/>
            </a:bodyPr>
            <a:lstStyle/>
            <a:p>
              <a:pPr algn="ctr">
                <a:defRPr/>
              </a:pPr>
              <a:r>
                <a:rPr lang="en-US" sz="1836" b="1" kern="0" cap="all" dirty="0">
                  <a:solidFill>
                    <a:srgbClr val="FFFFFF"/>
                  </a:solidFill>
                </a:rPr>
                <a:t>Mobile Apps</a:t>
              </a:r>
            </a:p>
          </p:txBody>
        </p:sp>
        <p:pic>
          <p:nvPicPr>
            <p:cNvPr id="36" name="Picture 35"/>
            <p:cNvPicPr>
              <a:picLocks noChangeAspect="1"/>
            </p:cNvPicPr>
            <p:nvPr/>
          </p:nvPicPr>
          <p:blipFill>
            <a:blip r:embed="rId5"/>
            <a:stretch>
              <a:fillRect/>
            </a:stretch>
          </p:blipFill>
          <p:spPr>
            <a:xfrm>
              <a:off x="8262258" y="2047127"/>
              <a:ext cx="505992" cy="726554"/>
            </a:xfrm>
            <a:prstGeom prst="rect">
              <a:avLst/>
            </a:prstGeom>
          </p:spPr>
        </p:pic>
        <p:sp>
          <p:nvSpPr>
            <p:cNvPr id="29" name="Title 2"/>
            <p:cNvSpPr txBox="1">
              <a:spLocks/>
            </p:cNvSpPr>
            <p:nvPr/>
          </p:nvSpPr>
          <p:spPr>
            <a:xfrm>
              <a:off x="526739" y="365660"/>
              <a:ext cx="11312335" cy="917575"/>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lnSpc>
                  <a:spcPct val="100000"/>
                </a:lnSpc>
                <a:spcAft>
                  <a:spcPts val="588"/>
                </a:spcAft>
              </a:pPr>
              <a:r>
                <a:rPr lang="en-US" sz="4800" dirty="0">
                  <a:solidFill>
                    <a:srgbClr val="FFFFFF"/>
                  </a:solidFill>
                </a:rPr>
                <a:t>App Service</a:t>
              </a:r>
              <a:endParaRPr lang="en-US" sz="3200" dirty="0">
                <a:solidFill>
                  <a:srgbClr val="FFFFFF"/>
                </a:solidFill>
              </a:endParaRPr>
            </a:p>
          </p:txBody>
        </p:sp>
        <p:sp>
          <p:nvSpPr>
            <p:cNvPr id="35" name="Rectangle 34"/>
            <p:cNvSpPr/>
            <p:nvPr/>
          </p:nvSpPr>
          <p:spPr bwMode="auto">
            <a:xfrm>
              <a:off x="2643725" y="3994806"/>
              <a:ext cx="7008276" cy="1502433"/>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06297" y="4203769"/>
              <a:ext cx="683133" cy="683133"/>
            </a:xfrm>
            <a:prstGeom prst="rect">
              <a:avLst/>
            </a:prstGeom>
            <a:noFill/>
          </p:spPr>
        </p:pic>
        <p:sp>
          <p:nvSpPr>
            <p:cNvPr id="38" name="TextBox 37"/>
            <p:cNvSpPr txBox="1"/>
            <p:nvPr/>
          </p:nvSpPr>
          <p:spPr>
            <a:xfrm>
              <a:off x="5253310" y="4948471"/>
              <a:ext cx="1789106" cy="474810"/>
            </a:xfrm>
            <a:prstGeom prst="flowChartOffpageConnector">
              <a:avLst/>
            </a:prstGeom>
            <a:noFill/>
          </p:spPr>
          <p:txBody>
            <a:bodyPr wrap="square" rtlCol="0">
              <a:spAutoFit/>
            </a:bodyPr>
            <a:lstStyle/>
            <a:p>
              <a:pPr algn="ctr">
                <a:defRPr/>
              </a:pPr>
              <a:r>
                <a:rPr lang="en-US" sz="1836" b="1" kern="0" cap="all" dirty="0" err="1">
                  <a:solidFill>
                    <a:srgbClr val="FFFFFF"/>
                  </a:solidFill>
                </a:rPr>
                <a:t>Api</a:t>
              </a:r>
              <a:r>
                <a:rPr lang="en-US" sz="1836" b="1" kern="0" cap="all" dirty="0">
                  <a:solidFill>
                    <a:srgbClr val="FFFFFF"/>
                  </a:solidFill>
                </a:rPr>
                <a:t> Apps</a:t>
              </a:r>
            </a:p>
          </p:txBody>
        </p:sp>
      </p:grpSp>
      <p:grpSp>
        <p:nvGrpSpPr>
          <p:cNvPr id="6" name="Group 5"/>
          <p:cNvGrpSpPr/>
          <p:nvPr/>
        </p:nvGrpSpPr>
        <p:grpSpPr>
          <a:xfrm>
            <a:off x="8458573" y="487"/>
            <a:ext cx="3733427" cy="6857027"/>
            <a:chOff x="8628185" y="0"/>
            <a:chExt cx="3808290" cy="6994525"/>
          </a:xfrm>
        </p:grpSpPr>
        <p:sp>
          <p:nvSpPr>
            <p:cNvPr id="4" name="Rectangle 3"/>
            <p:cNvSpPr/>
            <p:nvPr/>
          </p:nvSpPr>
          <p:spPr bwMode="auto">
            <a:xfrm>
              <a:off x="8628185" y="0"/>
              <a:ext cx="3808290" cy="69945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4" name="Title 3"/>
            <p:cNvSpPr txBox="1">
              <a:spLocks/>
            </p:cNvSpPr>
            <p:nvPr/>
          </p:nvSpPr>
          <p:spPr>
            <a:xfrm>
              <a:off x="8964153" y="639287"/>
              <a:ext cx="3157509" cy="917575"/>
            </a:xfrm>
            <a:prstGeom prst="rect">
              <a:avLst/>
            </a:prstGeom>
          </p:spPr>
          <p:txBody>
            <a:bodyPr/>
            <a:lstStyle>
              <a:lvl1pPr algn="l" defTabSz="932293" rtl="0" eaLnBrk="1" latinLnBrk="0" hangingPunct="1">
                <a:lnSpc>
                  <a:spcPct val="90000"/>
                </a:lnSpc>
                <a:spcBef>
                  <a:spcPct val="0"/>
                </a:spcBef>
                <a:buNone/>
                <a:defRPr lang="en-US" sz="5199" b="0" kern="1200" cap="none" spc="-102" baseline="0" dirty="0" smtClean="0">
                  <a:ln w="3175">
                    <a:noFill/>
                  </a:ln>
                  <a:solidFill>
                    <a:schemeClr val="bg1"/>
                  </a:solidFill>
                  <a:effectLst/>
                  <a:latin typeface="+mj-lt"/>
                  <a:ea typeface="+mn-ea"/>
                  <a:cs typeface="Segoe UI" pitchFamily="34" charset="0"/>
                </a:defRPr>
              </a:lvl1pPr>
            </a:lstStyle>
            <a:p>
              <a:r>
                <a:rPr sz="2745">
                  <a:solidFill>
                    <a:srgbClr val="00188F">
                      <a:lumMod val="20000"/>
                      <a:lumOff val="80000"/>
                    </a:srgbClr>
                  </a:solidFill>
                  <a:latin typeface="Segoe UI Semilight" panose="020B0402040204020203" pitchFamily="34" charset="0"/>
                  <a:cs typeface="Segoe UI Semilight" panose="020B0402040204020203" pitchFamily="34" charset="0"/>
                </a:rPr>
                <a:t>End-to-end car dealership example</a:t>
              </a:r>
            </a:p>
          </p:txBody>
        </p:sp>
        <p:sp>
          <p:nvSpPr>
            <p:cNvPr id="45" name="Content Placeholder 1"/>
            <p:cNvSpPr txBox="1">
              <a:spLocks/>
            </p:cNvSpPr>
            <p:nvPr/>
          </p:nvSpPr>
          <p:spPr>
            <a:xfrm>
              <a:off x="8964153" y="1946406"/>
              <a:ext cx="3288193" cy="1892061"/>
            </a:xfrm>
            <a:prstGeom prst="rect">
              <a:avLst/>
            </a:prstGeom>
            <a:noFill/>
          </p:spPr>
          <p:txBody>
            <a:bodyPr>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275453" lvl="1" indent="-275453" defTabSz="914225">
                <a:lnSpc>
                  <a:spcPct val="100000"/>
                </a:lnSpc>
                <a:spcBef>
                  <a:spcPts val="0"/>
                </a:spcBef>
                <a:spcAft>
                  <a:spcPts val="1765"/>
                </a:spcAft>
                <a:buClr>
                  <a:srgbClr val="00188F">
                    <a:lumMod val="60000"/>
                    <a:lumOff val="40000"/>
                  </a:srgbClr>
                </a:buClr>
                <a:buFont typeface="+mj-lt"/>
                <a:buAutoNum type="arabicPeriod"/>
                <a:defRPr/>
              </a:pPr>
              <a:r>
                <a:rPr lang="en-US" sz="2353"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rPr>
                <a:t>Customer book appointment</a:t>
              </a:r>
            </a:p>
            <a:p>
              <a:pPr marL="275453" lvl="1" indent="-275453" defTabSz="914225">
                <a:lnSpc>
                  <a:spcPct val="100000"/>
                </a:lnSpc>
                <a:spcBef>
                  <a:spcPts val="0"/>
                </a:spcBef>
                <a:spcAft>
                  <a:spcPts val="1765"/>
                </a:spcAft>
                <a:buClr>
                  <a:srgbClr val="00188F">
                    <a:lumMod val="60000"/>
                    <a:lumOff val="40000"/>
                  </a:srgbClr>
                </a:buClr>
                <a:buFont typeface="+mj-lt"/>
                <a:buAutoNum type="arabicPeriod"/>
                <a:defRPr/>
              </a:pPr>
              <a:r>
                <a:rPr lang="en-US" sz="2353"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rPr>
                <a:t>Service Advisor assigns a technician</a:t>
              </a:r>
            </a:p>
            <a:p>
              <a:pPr marL="275453" lvl="1" indent="-275453" defTabSz="914225">
                <a:lnSpc>
                  <a:spcPct val="100000"/>
                </a:lnSpc>
                <a:spcBef>
                  <a:spcPts val="0"/>
                </a:spcBef>
                <a:spcAft>
                  <a:spcPts val="1765"/>
                </a:spcAft>
                <a:buClr>
                  <a:srgbClr val="00188F">
                    <a:lumMod val="60000"/>
                    <a:lumOff val="40000"/>
                  </a:srgbClr>
                </a:buClr>
                <a:buFont typeface="+mj-lt"/>
                <a:buAutoNum type="arabicPeriod"/>
                <a:defRPr/>
              </a:pPr>
              <a:r>
                <a:rPr lang="en-US" sz="2353" dirty="0">
                  <a:solidFill>
                    <a:srgbClr val="FFFFFF"/>
                  </a:solidFill>
                  <a:latin typeface="Segoe UI Semilight" panose="020B0402040204020203" pitchFamily="34" charset="0"/>
                  <a:ea typeface="Calibri" panose="020F0502020204030204" pitchFamily="34" charset="0"/>
                  <a:cs typeface="Segoe UI Semilight" panose="020B0402040204020203" pitchFamily="34" charset="0"/>
                </a:rPr>
                <a:t>Service Technician closes out service work</a:t>
              </a:r>
            </a:p>
          </p:txBody>
        </p:sp>
      </p:grpSp>
    </p:spTree>
    <p:extLst>
      <p:ext uri="{BB962C8B-B14F-4D97-AF65-F5344CB8AC3E}">
        <p14:creationId xmlns:p14="http://schemas.microsoft.com/office/powerpoint/2010/main" val="3829877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fill="hold" nodeType="clickEffect">
                                  <p:stCondLst>
                                    <p:cond delay="0"/>
                                  </p:stCondLst>
                                  <p:childTnLst>
                                    <p:animMotion origin="layout" path="M -4.07965E-6 -4.12619E-6 L -0.12662 -4.12619E-6 " pathEditMode="relative" rAng="0" ptsTypes="AA">
                                      <p:cBhvr>
                                        <p:cTn id="6" dur="1000" fill="hold"/>
                                        <p:tgtEl>
                                          <p:spTgt spid="3"/>
                                        </p:tgtEl>
                                        <p:attrNameLst>
                                          <p:attrName>ppt_x</p:attrName>
                                          <p:attrName>ppt_y</p:attrName>
                                        </p:attrNameLst>
                                      </p:cBhvr>
                                      <p:rCtr x="-6331" y="0"/>
                                    </p:animMotion>
                                  </p:childTnLst>
                                </p:cTn>
                              </p:par>
                              <p:par>
                                <p:cTn id="7" presetID="12" presetClass="entr" presetSubtype="2"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 calcmode="lin" valueType="num">
                                      <p:cBhvr additive="base">
                                        <p:cTn id="9" dur="1000"/>
                                        <p:tgtEl>
                                          <p:spTgt spid="6"/>
                                        </p:tgtEl>
                                        <p:attrNameLst>
                                          <p:attrName>ppt_x</p:attrName>
                                        </p:attrNameLst>
                                      </p:cBhvr>
                                      <p:tavLst>
                                        <p:tav tm="0">
                                          <p:val>
                                            <p:strVal val="#ppt_x+#ppt_w*1.125000"/>
                                          </p:val>
                                        </p:tav>
                                        <p:tav tm="100000">
                                          <p:val>
                                            <p:strVal val="#ppt_x"/>
                                          </p:val>
                                        </p:tav>
                                      </p:tavLst>
                                    </p:anim>
                                    <p:animEffect transition="in" filter="wipe(left)">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6" name="Group 85"/>
          <p:cNvGrpSpPr/>
          <p:nvPr/>
        </p:nvGrpSpPr>
        <p:grpSpPr>
          <a:xfrm>
            <a:off x="516386" y="358959"/>
            <a:ext cx="11089958" cy="5030703"/>
            <a:chOff x="526739" y="365660"/>
            <a:chExt cx="11312335" cy="5131579"/>
          </a:xfrm>
        </p:grpSpPr>
        <p:sp>
          <p:nvSpPr>
            <p:cNvPr id="87" name="Rectangle 86"/>
            <p:cNvSpPr/>
            <p:nvPr/>
          </p:nvSpPr>
          <p:spPr bwMode="auto">
            <a:xfrm>
              <a:off x="2653885"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8" name="Rectangle 87"/>
            <p:cNvSpPr/>
            <p:nvPr/>
          </p:nvSpPr>
          <p:spPr bwMode="auto">
            <a:xfrm>
              <a:off x="5031326"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89" name="Rectangle 88"/>
            <p:cNvSpPr/>
            <p:nvPr/>
          </p:nvSpPr>
          <p:spPr bwMode="auto">
            <a:xfrm>
              <a:off x="7408765" y="1637686"/>
              <a:ext cx="2233075" cy="2233075"/>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90" name="TextBox 89"/>
            <p:cNvSpPr txBox="1"/>
            <p:nvPr/>
          </p:nvSpPr>
          <p:spPr>
            <a:xfrm>
              <a:off x="2643725" y="3209565"/>
              <a:ext cx="2243235" cy="474810"/>
            </a:xfrm>
            <a:prstGeom prst="hexagon">
              <a:avLst/>
            </a:prstGeom>
            <a:noFill/>
          </p:spPr>
          <p:txBody>
            <a:bodyPr wrap="square" rtlCol="0">
              <a:spAutoFit/>
            </a:bodyPr>
            <a:lstStyle/>
            <a:p>
              <a:pPr algn="ctr">
                <a:defRPr/>
              </a:pPr>
              <a:r>
                <a:rPr lang="en-US" sz="1836" b="1" kern="0" cap="all" dirty="0">
                  <a:solidFill>
                    <a:srgbClr val="FFFFFF"/>
                  </a:solidFill>
                </a:rPr>
                <a:t>Web Apps</a:t>
              </a:r>
            </a:p>
          </p:txBody>
        </p:sp>
        <p:pic>
          <p:nvPicPr>
            <p:cNvPr id="91" name="Picture 90"/>
            <p:cNvPicPr>
              <a:picLocks noChangeAspect="1"/>
            </p:cNvPicPr>
            <p:nvPr/>
          </p:nvPicPr>
          <p:blipFill>
            <a:blip r:embed="rId3"/>
            <a:stretch>
              <a:fillRect/>
            </a:stretch>
          </p:blipFill>
          <p:spPr>
            <a:xfrm>
              <a:off x="3426516" y="2044605"/>
              <a:ext cx="724385" cy="707495"/>
            </a:xfrm>
            <a:prstGeom prst="rect">
              <a:avLst/>
            </a:prstGeom>
          </p:spPr>
        </p:pic>
        <p:sp>
          <p:nvSpPr>
            <p:cNvPr id="92" name="TextBox 91"/>
            <p:cNvSpPr txBox="1"/>
            <p:nvPr/>
          </p:nvSpPr>
          <p:spPr>
            <a:xfrm>
              <a:off x="5031324" y="3254434"/>
              <a:ext cx="2233078" cy="388129"/>
            </a:xfrm>
            <a:prstGeom prst="rect">
              <a:avLst/>
            </a:prstGeom>
            <a:noFill/>
          </p:spPr>
          <p:txBody>
            <a:bodyPr wrap="square" rtlCol="0">
              <a:spAutoFit/>
            </a:bodyPr>
            <a:lstStyle/>
            <a:p>
              <a:pPr algn="ctr">
                <a:defRPr/>
              </a:pPr>
              <a:r>
                <a:rPr lang="en-US" sz="1836" b="1" kern="0" cap="all" dirty="0">
                  <a:solidFill>
                    <a:srgbClr val="FFFFFF"/>
                  </a:solidFill>
                </a:rPr>
                <a:t>LOGIC Apps</a:t>
              </a:r>
            </a:p>
          </p:txBody>
        </p:sp>
        <p:pic>
          <p:nvPicPr>
            <p:cNvPr id="93" name="Picture 92"/>
            <p:cNvPicPr>
              <a:picLocks noChangeAspect="1"/>
            </p:cNvPicPr>
            <p:nvPr/>
          </p:nvPicPr>
          <p:blipFill>
            <a:blip r:embed="rId4"/>
            <a:stretch>
              <a:fillRect/>
            </a:stretch>
          </p:blipFill>
          <p:spPr>
            <a:xfrm>
              <a:off x="5855045" y="2043154"/>
              <a:ext cx="727877" cy="727065"/>
            </a:xfrm>
            <a:prstGeom prst="rect">
              <a:avLst/>
            </a:prstGeom>
          </p:spPr>
        </p:pic>
        <p:sp>
          <p:nvSpPr>
            <p:cNvPr id="94" name="TextBox 93"/>
            <p:cNvSpPr txBox="1"/>
            <p:nvPr/>
          </p:nvSpPr>
          <p:spPr>
            <a:xfrm>
              <a:off x="7408766" y="3264164"/>
              <a:ext cx="2243236" cy="474810"/>
            </a:xfrm>
            <a:prstGeom prst="flowChartOffpageConnector">
              <a:avLst/>
            </a:prstGeom>
            <a:noFill/>
          </p:spPr>
          <p:txBody>
            <a:bodyPr wrap="square" rtlCol="0">
              <a:spAutoFit/>
            </a:bodyPr>
            <a:lstStyle/>
            <a:p>
              <a:pPr algn="ctr">
                <a:defRPr/>
              </a:pPr>
              <a:r>
                <a:rPr lang="en-US" sz="1836" b="1" kern="0" cap="all" dirty="0">
                  <a:solidFill>
                    <a:srgbClr val="FFFFFF"/>
                  </a:solidFill>
                </a:rPr>
                <a:t>Mobile Apps</a:t>
              </a:r>
            </a:p>
          </p:txBody>
        </p:sp>
        <p:pic>
          <p:nvPicPr>
            <p:cNvPr id="95" name="Picture 94"/>
            <p:cNvPicPr>
              <a:picLocks noChangeAspect="1"/>
            </p:cNvPicPr>
            <p:nvPr/>
          </p:nvPicPr>
          <p:blipFill>
            <a:blip r:embed="rId5"/>
            <a:stretch>
              <a:fillRect/>
            </a:stretch>
          </p:blipFill>
          <p:spPr>
            <a:xfrm>
              <a:off x="8262258" y="2047127"/>
              <a:ext cx="505992" cy="726554"/>
            </a:xfrm>
            <a:prstGeom prst="rect">
              <a:avLst/>
            </a:prstGeom>
          </p:spPr>
        </p:pic>
        <p:sp>
          <p:nvSpPr>
            <p:cNvPr id="96" name="Title 2"/>
            <p:cNvSpPr txBox="1">
              <a:spLocks/>
            </p:cNvSpPr>
            <p:nvPr/>
          </p:nvSpPr>
          <p:spPr>
            <a:xfrm>
              <a:off x="526739" y="365660"/>
              <a:ext cx="11312335" cy="917575"/>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lnSpc>
                  <a:spcPct val="100000"/>
                </a:lnSpc>
                <a:spcAft>
                  <a:spcPts val="588"/>
                </a:spcAft>
              </a:pPr>
              <a:r>
                <a:rPr lang="en-US" sz="4800" dirty="0">
                  <a:solidFill>
                    <a:srgbClr val="FFFFFF"/>
                  </a:solidFill>
                </a:rPr>
                <a:t>App Service</a:t>
              </a:r>
              <a:endParaRPr lang="en-US" sz="3200" dirty="0">
                <a:solidFill>
                  <a:srgbClr val="FFFFFF"/>
                </a:solidFill>
              </a:endParaRPr>
            </a:p>
          </p:txBody>
        </p:sp>
        <p:sp>
          <p:nvSpPr>
            <p:cNvPr id="97" name="Rectangle 96"/>
            <p:cNvSpPr/>
            <p:nvPr/>
          </p:nvSpPr>
          <p:spPr bwMode="auto">
            <a:xfrm>
              <a:off x="2643725" y="3994806"/>
              <a:ext cx="7008276" cy="1502433"/>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pic>
          <p:nvPicPr>
            <p:cNvPr id="98" name="Picture 9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5806297" y="4203769"/>
              <a:ext cx="683133" cy="683133"/>
            </a:xfrm>
            <a:prstGeom prst="rect">
              <a:avLst/>
            </a:prstGeom>
            <a:noFill/>
          </p:spPr>
        </p:pic>
        <p:sp>
          <p:nvSpPr>
            <p:cNvPr id="99" name="TextBox 98"/>
            <p:cNvSpPr txBox="1"/>
            <p:nvPr/>
          </p:nvSpPr>
          <p:spPr>
            <a:xfrm>
              <a:off x="5253310" y="4948471"/>
              <a:ext cx="1789106" cy="474810"/>
            </a:xfrm>
            <a:prstGeom prst="flowChartOffpageConnector">
              <a:avLst/>
            </a:prstGeom>
            <a:noFill/>
          </p:spPr>
          <p:txBody>
            <a:bodyPr wrap="square" rtlCol="0">
              <a:spAutoFit/>
            </a:bodyPr>
            <a:lstStyle/>
            <a:p>
              <a:pPr algn="ctr">
                <a:defRPr/>
              </a:pPr>
              <a:r>
                <a:rPr lang="en-US" sz="1836" b="1" kern="0" cap="all" dirty="0" err="1">
                  <a:solidFill>
                    <a:srgbClr val="FFFFFF"/>
                  </a:solidFill>
                </a:rPr>
                <a:t>Api</a:t>
              </a:r>
              <a:r>
                <a:rPr lang="en-US" sz="1836" b="1" kern="0" cap="all" dirty="0">
                  <a:solidFill>
                    <a:srgbClr val="FFFFFF"/>
                  </a:solidFill>
                </a:rPr>
                <a:t> Apps</a:t>
              </a:r>
            </a:p>
          </p:txBody>
        </p:sp>
      </p:grpSp>
      <p:grpSp>
        <p:nvGrpSpPr>
          <p:cNvPr id="100" name="Group 99"/>
          <p:cNvGrpSpPr/>
          <p:nvPr/>
        </p:nvGrpSpPr>
        <p:grpSpPr>
          <a:xfrm>
            <a:off x="215130" y="268249"/>
            <a:ext cx="11764366" cy="6339386"/>
            <a:chOff x="219443" y="273131"/>
            <a:chExt cx="12000266" cy="6466504"/>
          </a:xfrm>
        </p:grpSpPr>
        <p:sp>
          <p:nvSpPr>
            <p:cNvPr id="35" name="Rectangle 34"/>
            <p:cNvSpPr/>
            <p:nvPr/>
          </p:nvSpPr>
          <p:spPr bwMode="auto">
            <a:xfrm>
              <a:off x="219443" y="4348026"/>
              <a:ext cx="12000266" cy="2391609"/>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219443"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4250747"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8282051"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01" name="Group 100"/>
          <p:cNvGrpSpPr/>
          <p:nvPr/>
        </p:nvGrpSpPr>
        <p:grpSpPr>
          <a:xfrm>
            <a:off x="418336" y="430390"/>
            <a:ext cx="2820305" cy="693587"/>
            <a:chOff x="426724" y="438523"/>
            <a:chExt cx="2876858" cy="707495"/>
          </a:xfrm>
        </p:grpSpPr>
        <p:sp>
          <p:nvSpPr>
            <p:cNvPr id="23" name="TextBox 22"/>
            <p:cNvSpPr txBox="1"/>
            <p:nvPr/>
          </p:nvSpPr>
          <p:spPr>
            <a:xfrm>
              <a:off x="1060347" y="483493"/>
              <a:ext cx="2243235" cy="582216"/>
            </a:xfrm>
            <a:prstGeom prst="hexagon">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Web Apps</a:t>
              </a:r>
            </a:p>
          </p:txBody>
        </p:sp>
        <p:pic>
          <p:nvPicPr>
            <p:cNvPr id="32" name="Picture 31"/>
            <p:cNvPicPr>
              <a:picLocks noChangeAspect="1"/>
            </p:cNvPicPr>
            <p:nvPr/>
          </p:nvPicPr>
          <p:blipFill>
            <a:blip r:embed="rId3"/>
            <a:stretch>
              <a:fillRect/>
            </a:stretch>
          </p:blipFill>
          <p:spPr>
            <a:xfrm>
              <a:off x="426724" y="438523"/>
              <a:ext cx="724385" cy="707495"/>
            </a:xfrm>
            <a:prstGeom prst="rect">
              <a:avLst/>
            </a:prstGeom>
          </p:spPr>
        </p:pic>
      </p:grpSp>
      <p:grpSp>
        <p:nvGrpSpPr>
          <p:cNvPr id="102" name="Group 101"/>
          <p:cNvGrpSpPr/>
          <p:nvPr/>
        </p:nvGrpSpPr>
        <p:grpSpPr>
          <a:xfrm>
            <a:off x="4433951" y="420797"/>
            <a:ext cx="2990863" cy="712772"/>
            <a:chOff x="4522860" y="428738"/>
            <a:chExt cx="3050836" cy="727065"/>
          </a:xfrm>
        </p:grpSpPr>
        <p:sp>
          <p:nvSpPr>
            <p:cNvPr id="27" name="TextBox 26"/>
            <p:cNvSpPr txBox="1"/>
            <p:nvPr/>
          </p:nvSpPr>
          <p:spPr>
            <a:xfrm>
              <a:off x="5340618" y="561437"/>
              <a:ext cx="2233078" cy="461665"/>
            </a:xfrm>
            <a:prstGeom prst="rect">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LOGIC Apps</a:t>
              </a:r>
            </a:p>
          </p:txBody>
        </p:sp>
        <p:pic>
          <p:nvPicPr>
            <p:cNvPr id="34" name="Picture 33"/>
            <p:cNvPicPr>
              <a:picLocks noChangeAspect="1"/>
            </p:cNvPicPr>
            <p:nvPr/>
          </p:nvPicPr>
          <p:blipFill>
            <a:blip r:embed="rId4"/>
            <a:stretch>
              <a:fillRect/>
            </a:stretch>
          </p:blipFill>
          <p:spPr>
            <a:xfrm>
              <a:off x="4522860" y="428738"/>
              <a:ext cx="727877" cy="727065"/>
            </a:xfrm>
            <a:prstGeom prst="rect">
              <a:avLst/>
            </a:prstGeom>
          </p:spPr>
        </p:pic>
      </p:grpSp>
      <p:grpSp>
        <p:nvGrpSpPr>
          <p:cNvPr id="103" name="Group 102"/>
          <p:cNvGrpSpPr/>
          <p:nvPr/>
        </p:nvGrpSpPr>
        <p:grpSpPr>
          <a:xfrm>
            <a:off x="8331594" y="421047"/>
            <a:ext cx="2786989" cy="712271"/>
            <a:chOff x="8498659" y="428993"/>
            <a:chExt cx="2842874" cy="726554"/>
          </a:xfrm>
        </p:grpSpPr>
        <p:sp>
          <p:nvSpPr>
            <p:cNvPr id="19" name="TextBox 18"/>
            <p:cNvSpPr txBox="1"/>
            <p:nvPr/>
          </p:nvSpPr>
          <p:spPr>
            <a:xfrm>
              <a:off x="9098297" y="572732"/>
              <a:ext cx="2243236" cy="575605"/>
            </a:xfrm>
            <a:prstGeom prst="flowChartOffpageConnector">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Mobile Apps</a:t>
              </a:r>
            </a:p>
          </p:txBody>
        </p:sp>
        <p:pic>
          <p:nvPicPr>
            <p:cNvPr id="36" name="Picture 35"/>
            <p:cNvPicPr>
              <a:picLocks noChangeAspect="1"/>
            </p:cNvPicPr>
            <p:nvPr/>
          </p:nvPicPr>
          <p:blipFill>
            <a:blip r:embed="rId5"/>
            <a:stretch>
              <a:fillRect/>
            </a:stretch>
          </p:blipFill>
          <p:spPr>
            <a:xfrm>
              <a:off x="8498659" y="428993"/>
              <a:ext cx="505992" cy="726554"/>
            </a:xfrm>
            <a:prstGeom prst="rect">
              <a:avLst/>
            </a:prstGeom>
          </p:spPr>
        </p:pic>
      </p:grpSp>
      <p:grpSp>
        <p:nvGrpSpPr>
          <p:cNvPr id="104" name="Group 103"/>
          <p:cNvGrpSpPr/>
          <p:nvPr/>
        </p:nvGrpSpPr>
        <p:grpSpPr>
          <a:xfrm>
            <a:off x="485913" y="4489047"/>
            <a:ext cx="2569699" cy="815763"/>
            <a:chOff x="495655" y="4578565"/>
            <a:chExt cx="2621227" cy="832121"/>
          </a:xfrm>
        </p:grpSpPr>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5655" y="4578565"/>
              <a:ext cx="832121" cy="832121"/>
            </a:xfrm>
            <a:prstGeom prst="rect">
              <a:avLst/>
            </a:prstGeom>
            <a:noFill/>
          </p:spPr>
        </p:pic>
        <p:sp>
          <p:nvSpPr>
            <p:cNvPr id="38" name="TextBox 37"/>
            <p:cNvSpPr txBox="1"/>
            <p:nvPr/>
          </p:nvSpPr>
          <p:spPr>
            <a:xfrm>
              <a:off x="1327776" y="4661828"/>
              <a:ext cx="1789106" cy="575604"/>
            </a:xfrm>
            <a:prstGeom prst="flowChartOffpageConnector">
              <a:avLst/>
            </a:prstGeom>
            <a:noFill/>
          </p:spPr>
          <p:txBody>
            <a:bodyPr wrap="square" rtlCol="0">
              <a:spAutoFit/>
            </a:bodyPr>
            <a:lstStyle/>
            <a:p>
              <a:pPr>
                <a:defRPr/>
              </a:pPr>
              <a:r>
                <a:rPr lang="en-US" sz="2353" kern="0" cap="all" dirty="0" err="1">
                  <a:solidFill>
                    <a:srgbClr val="FFFFFF"/>
                  </a:solidFill>
                  <a:cs typeface="Segoe UI Semilight" panose="020B0402040204020203" pitchFamily="34" charset="0"/>
                </a:rPr>
                <a:t>Api</a:t>
              </a:r>
              <a:r>
                <a:rPr lang="en-US" sz="2353" kern="0" cap="all" dirty="0">
                  <a:solidFill>
                    <a:srgbClr val="FFFFFF"/>
                  </a:solidFill>
                  <a:cs typeface="Segoe UI Semilight" panose="020B0402040204020203" pitchFamily="34" charset="0"/>
                </a:rPr>
                <a:t> Apps</a:t>
              </a:r>
            </a:p>
          </p:txBody>
        </p:sp>
      </p:grpSp>
      <p:grpSp>
        <p:nvGrpSpPr>
          <p:cNvPr id="10" name="Group 9"/>
          <p:cNvGrpSpPr/>
          <p:nvPr/>
        </p:nvGrpSpPr>
        <p:grpSpPr>
          <a:xfrm>
            <a:off x="5578421" y="4945657"/>
            <a:ext cx="6093293" cy="1108608"/>
            <a:chOff x="7841950" y="5151209"/>
            <a:chExt cx="4063805" cy="739365"/>
          </a:xfrm>
        </p:grpSpPr>
        <p:grpSp>
          <p:nvGrpSpPr>
            <p:cNvPr id="5" name="Group 4"/>
            <p:cNvGrpSpPr/>
            <p:nvPr/>
          </p:nvGrpSpPr>
          <p:grpSpPr>
            <a:xfrm>
              <a:off x="7841950" y="5151209"/>
              <a:ext cx="739365" cy="739365"/>
              <a:chOff x="2336344" y="2754223"/>
              <a:chExt cx="739365" cy="739365"/>
            </a:xfrm>
          </p:grpSpPr>
          <p:sp>
            <p:nvSpPr>
              <p:cNvPr id="4" name="Rectangle 3"/>
              <p:cNvSpPr/>
              <p:nvPr/>
            </p:nvSpPr>
            <p:spPr bwMode="auto">
              <a:xfrm>
                <a:off x="2336344" y="2754223"/>
                <a:ext cx="739365" cy="739365"/>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28" name="Picture 2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85332" y="2908781"/>
                <a:ext cx="433482" cy="433482"/>
              </a:xfrm>
              <a:prstGeom prst="rect">
                <a:avLst/>
              </a:prstGeom>
            </p:spPr>
          </p:pic>
        </p:grpSp>
        <p:grpSp>
          <p:nvGrpSpPr>
            <p:cNvPr id="7" name="Group 6"/>
            <p:cNvGrpSpPr/>
            <p:nvPr/>
          </p:nvGrpSpPr>
          <p:grpSpPr>
            <a:xfrm>
              <a:off x="8684447" y="5151209"/>
              <a:ext cx="739365" cy="739365"/>
              <a:chOff x="2579844" y="2146998"/>
              <a:chExt cx="739365" cy="739365"/>
            </a:xfrm>
          </p:grpSpPr>
          <p:sp>
            <p:nvSpPr>
              <p:cNvPr id="39" name="Rectangle 38"/>
              <p:cNvSpPr/>
              <p:nvPr/>
            </p:nvSpPr>
            <p:spPr bwMode="auto">
              <a:xfrm>
                <a:off x="2579844" y="2146998"/>
                <a:ext cx="739365" cy="739365"/>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43725" y="2230481"/>
                <a:ext cx="554882" cy="554882"/>
              </a:xfrm>
              <a:prstGeom prst="rect">
                <a:avLst/>
              </a:prstGeom>
            </p:spPr>
          </p:pic>
        </p:grpSp>
        <p:grpSp>
          <p:nvGrpSpPr>
            <p:cNvPr id="6" name="Group 5"/>
            <p:cNvGrpSpPr/>
            <p:nvPr/>
          </p:nvGrpSpPr>
          <p:grpSpPr>
            <a:xfrm>
              <a:off x="9503844" y="5151209"/>
              <a:ext cx="739365" cy="739365"/>
              <a:chOff x="3399241" y="2146998"/>
              <a:chExt cx="739365" cy="739365"/>
            </a:xfrm>
          </p:grpSpPr>
          <p:sp>
            <p:nvSpPr>
              <p:cNvPr id="42" name="Rectangle 41"/>
              <p:cNvSpPr/>
              <p:nvPr/>
            </p:nvSpPr>
            <p:spPr bwMode="auto">
              <a:xfrm>
                <a:off x="3399241" y="2146998"/>
                <a:ext cx="739365" cy="739365"/>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43" name="Picture 4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01750" y="2256827"/>
                <a:ext cx="549690" cy="549690"/>
              </a:xfrm>
              <a:prstGeom prst="rect">
                <a:avLst/>
              </a:prstGeom>
            </p:spPr>
          </p:pic>
        </p:grpSp>
        <p:sp>
          <p:nvSpPr>
            <p:cNvPr id="45" name="Rectangle 44"/>
            <p:cNvSpPr/>
            <p:nvPr/>
          </p:nvSpPr>
          <p:spPr bwMode="auto">
            <a:xfrm>
              <a:off x="10335117" y="5151209"/>
              <a:ext cx="739365" cy="739365"/>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b="1" dirty="0">
                  <a:gradFill>
                    <a:gsLst>
                      <a:gs pos="0">
                        <a:srgbClr val="FFFFFF"/>
                      </a:gs>
                      <a:gs pos="100000">
                        <a:srgbClr val="FFFFFF"/>
                      </a:gs>
                    </a:gsLst>
                    <a:lin ang="5400000" scaled="0"/>
                  </a:gradFill>
                  <a:ea typeface="Segoe UI" pitchFamily="34" charset="0"/>
                  <a:cs typeface="Segoe UI" pitchFamily="34" charset="0"/>
                </a:rPr>
                <a:t>http</a:t>
              </a:r>
            </a:p>
          </p:txBody>
        </p:sp>
        <p:sp>
          <p:nvSpPr>
            <p:cNvPr id="47" name="Rectangle 46"/>
            <p:cNvSpPr/>
            <p:nvPr/>
          </p:nvSpPr>
          <p:spPr bwMode="auto">
            <a:xfrm>
              <a:off x="11166390" y="5151209"/>
              <a:ext cx="739365" cy="739365"/>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b="1" dirty="0">
                  <a:gradFill>
                    <a:gsLst>
                      <a:gs pos="0">
                        <a:srgbClr val="FFFFFF"/>
                      </a:gs>
                      <a:gs pos="100000">
                        <a:srgbClr val="FFFFFF"/>
                      </a:gs>
                    </a:gsLst>
                    <a:lin ang="5400000" scaled="0"/>
                  </a:gradFill>
                  <a:ea typeface="Segoe UI" pitchFamily="34" charset="0"/>
                  <a:cs typeface="Segoe UI" pitchFamily="34" charset="0"/>
                </a:rPr>
                <a:t>SQL</a:t>
              </a:r>
            </a:p>
          </p:txBody>
        </p:sp>
      </p:grpSp>
      <p:grpSp>
        <p:nvGrpSpPr>
          <p:cNvPr id="50" name="Group 49"/>
          <p:cNvGrpSpPr/>
          <p:nvPr/>
        </p:nvGrpSpPr>
        <p:grpSpPr>
          <a:xfrm>
            <a:off x="637099" y="1659446"/>
            <a:ext cx="1318985" cy="1253508"/>
            <a:chOff x="435445" y="1073442"/>
            <a:chExt cx="1345433" cy="1278643"/>
          </a:xfrm>
        </p:grpSpPr>
        <p:pic>
          <p:nvPicPr>
            <p:cNvPr id="51" name="Picture 50"/>
            <p:cNvPicPr>
              <a:picLocks noChangeAspect="1"/>
            </p:cNvPicPr>
            <p:nvPr/>
          </p:nvPicPr>
          <p:blipFill>
            <a:blip r:embed="rId10"/>
            <a:stretch>
              <a:fillRect/>
            </a:stretch>
          </p:blipFill>
          <p:spPr>
            <a:xfrm>
              <a:off x="477568" y="1073442"/>
              <a:ext cx="1247342" cy="910893"/>
            </a:xfrm>
            <a:prstGeom prst="rect">
              <a:avLst/>
            </a:prstGeom>
          </p:spPr>
        </p:pic>
        <p:sp>
          <p:nvSpPr>
            <p:cNvPr id="52" name="TextBox 51"/>
            <p:cNvSpPr txBox="1"/>
            <p:nvPr/>
          </p:nvSpPr>
          <p:spPr>
            <a:xfrm>
              <a:off x="435445" y="2044308"/>
              <a:ext cx="1345433"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Customer site</a:t>
              </a:r>
            </a:p>
          </p:txBody>
        </p:sp>
      </p:grpSp>
      <p:grpSp>
        <p:nvGrpSpPr>
          <p:cNvPr id="9" name="Group 8"/>
          <p:cNvGrpSpPr/>
          <p:nvPr/>
        </p:nvGrpSpPr>
        <p:grpSpPr>
          <a:xfrm>
            <a:off x="2378051" y="1657005"/>
            <a:ext cx="1462556" cy="1255214"/>
            <a:chOff x="5473637" y="1689735"/>
            <a:chExt cx="1491883" cy="1280384"/>
          </a:xfrm>
        </p:grpSpPr>
        <p:pic>
          <p:nvPicPr>
            <p:cNvPr id="53" name="Picture 52"/>
            <p:cNvPicPr>
              <a:picLocks noChangeAspect="1"/>
            </p:cNvPicPr>
            <p:nvPr/>
          </p:nvPicPr>
          <p:blipFill>
            <a:blip r:embed="rId11"/>
            <a:stretch>
              <a:fillRect/>
            </a:stretch>
          </p:blipFill>
          <p:spPr>
            <a:xfrm>
              <a:off x="5600239" y="1689735"/>
              <a:ext cx="1238673" cy="909814"/>
            </a:xfrm>
            <a:prstGeom prst="rect">
              <a:avLst/>
            </a:prstGeom>
          </p:spPr>
        </p:pic>
        <p:sp>
          <p:nvSpPr>
            <p:cNvPr id="54" name="TextBox 53"/>
            <p:cNvSpPr txBox="1"/>
            <p:nvPr/>
          </p:nvSpPr>
          <p:spPr>
            <a:xfrm>
              <a:off x="5473637" y="2662342"/>
              <a:ext cx="1491883"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Service Advisor</a:t>
              </a:r>
            </a:p>
          </p:txBody>
        </p:sp>
      </p:grpSp>
      <p:grpSp>
        <p:nvGrpSpPr>
          <p:cNvPr id="105" name="Group 104"/>
          <p:cNvGrpSpPr/>
          <p:nvPr/>
        </p:nvGrpSpPr>
        <p:grpSpPr>
          <a:xfrm>
            <a:off x="9299961" y="1623802"/>
            <a:ext cx="1438104" cy="1288418"/>
            <a:chOff x="8649002" y="1655866"/>
            <a:chExt cx="1466941" cy="1314253"/>
          </a:xfrm>
        </p:grpSpPr>
        <p:sp>
          <p:nvSpPr>
            <p:cNvPr id="58" name="TextBox 57"/>
            <p:cNvSpPr txBox="1"/>
            <p:nvPr/>
          </p:nvSpPr>
          <p:spPr>
            <a:xfrm>
              <a:off x="8649002" y="2662342"/>
              <a:ext cx="1466941"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Technician App</a:t>
              </a:r>
            </a:p>
          </p:txBody>
        </p:sp>
        <p:pic>
          <p:nvPicPr>
            <p:cNvPr id="60" name="Picture 59"/>
            <p:cNvPicPr>
              <a:picLocks noChangeAspect="1"/>
            </p:cNvPicPr>
            <p:nvPr/>
          </p:nvPicPr>
          <p:blipFill>
            <a:blip r:embed="rId12"/>
            <a:stretch>
              <a:fillRect/>
            </a:stretch>
          </p:blipFill>
          <p:spPr>
            <a:xfrm>
              <a:off x="8704373" y="1655866"/>
              <a:ext cx="1341232" cy="904858"/>
            </a:xfrm>
            <a:prstGeom prst="rect">
              <a:avLst/>
            </a:prstGeom>
          </p:spPr>
        </p:pic>
      </p:grpSp>
      <p:grpSp>
        <p:nvGrpSpPr>
          <p:cNvPr id="120" name="Group 119"/>
          <p:cNvGrpSpPr/>
          <p:nvPr/>
        </p:nvGrpSpPr>
        <p:grpSpPr>
          <a:xfrm>
            <a:off x="5446997" y="1659445"/>
            <a:ext cx="1288936" cy="1464715"/>
            <a:chOff x="5556220" y="1692224"/>
            <a:chExt cx="1314782" cy="1494086"/>
          </a:xfrm>
        </p:grpSpPr>
        <p:sp>
          <p:nvSpPr>
            <p:cNvPr id="63" name="TextBox 62"/>
            <p:cNvSpPr txBox="1"/>
            <p:nvPr/>
          </p:nvSpPr>
          <p:spPr>
            <a:xfrm>
              <a:off x="5556220" y="2663090"/>
              <a:ext cx="1314782" cy="523220"/>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Customer</a:t>
              </a:r>
              <a:br>
                <a:rPr lang="en-US" sz="1372" b="1" dirty="0">
                  <a:solidFill>
                    <a:srgbClr val="FFFFFF"/>
                  </a:solidFill>
                  <a:cs typeface="Segoe UI Light" panose="020B0502040204020203" pitchFamily="34" charset="0"/>
                </a:rPr>
              </a:br>
              <a:r>
                <a:rPr lang="en-US" sz="1372" b="1" dirty="0">
                  <a:solidFill>
                    <a:srgbClr val="FFFFFF"/>
                  </a:solidFill>
                  <a:cs typeface="Segoe UI Light" panose="020B0502040204020203" pitchFamily="34" charset="0"/>
                </a:rPr>
                <a:t>Appointment</a:t>
              </a:r>
            </a:p>
          </p:txBody>
        </p:sp>
        <p:grpSp>
          <p:nvGrpSpPr>
            <p:cNvPr id="12" name="Group 11"/>
            <p:cNvGrpSpPr/>
            <p:nvPr/>
          </p:nvGrpSpPr>
          <p:grpSpPr>
            <a:xfrm>
              <a:off x="5589940" y="1692224"/>
              <a:ext cx="1247342" cy="910893"/>
              <a:chOff x="4717731" y="1692224"/>
              <a:chExt cx="1247342" cy="910893"/>
            </a:xfrm>
          </p:grpSpPr>
          <p:pic>
            <p:nvPicPr>
              <p:cNvPr id="62" name="Picture 61"/>
              <p:cNvPicPr>
                <a:picLocks noChangeAspect="1"/>
              </p:cNvPicPr>
              <p:nvPr/>
            </p:nvPicPr>
            <p:blipFill>
              <a:blip r:embed="rId10"/>
              <a:stretch>
                <a:fillRect/>
              </a:stretch>
            </p:blipFill>
            <p:spPr>
              <a:xfrm>
                <a:off x="4717731" y="1692224"/>
                <a:ext cx="1247342" cy="910893"/>
              </a:xfrm>
              <a:prstGeom prst="rect">
                <a:avLst/>
              </a:prstGeom>
            </p:spPr>
          </p:pic>
          <p:sp>
            <p:nvSpPr>
              <p:cNvPr id="11" name="Rectangle 10"/>
              <p:cNvSpPr/>
              <p:nvPr/>
            </p:nvSpPr>
            <p:spPr bwMode="auto">
              <a:xfrm>
                <a:off x="4747968" y="1863365"/>
                <a:ext cx="1181492" cy="69758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6" name="Group 115"/>
            <p:cNvGrpSpPr/>
            <p:nvPr/>
          </p:nvGrpSpPr>
          <p:grpSpPr>
            <a:xfrm>
              <a:off x="5691444" y="2004349"/>
              <a:ext cx="138794" cy="303798"/>
              <a:chOff x="5691444" y="2004349"/>
              <a:chExt cx="138794" cy="303798"/>
            </a:xfrm>
          </p:grpSpPr>
          <p:sp>
            <p:nvSpPr>
              <p:cNvPr id="77" name="Rectangle 76"/>
              <p:cNvSpPr/>
              <p:nvPr/>
            </p:nvSpPr>
            <p:spPr bwMode="auto">
              <a:xfrm>
                <a:off x="5691444"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Rectangle 105"/>
              <p:cNvSpPr/>
              <p:nvPr/>
            </p:nvSpPr>
            <p:spPr bwMode="auto">
              <a:xfrm>
                <a:off x="5691444" y="2004349"/>
                <a:ext cx="138794" cy="45719"/>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5" name="Group 114"/>
            <p:cNvGrpSpPr/>
            <p:nvPr/>
          </p:nvGrpSpPr>
          <p:grpSpPr>
            <a:xfrm>
              <a:off x="5913082" y="2004349"/>
              <a:ext cx="138794" cy="303798"/>
              <a:chOff x="5891187" y="2004349"/>
              <a:chExt cx="138794" cy="303798"/>
            </a:xfrm>
          </p:grpSpPr>
          <p:sp>
            <p:nvSpPr>
              <p:cNvPr id="78" name="Rectangle 77"/>
              <p:cNvSpPr/>
              <p:nvPr/>
            </p:nvSpPr>
            <p:spPr bwMode="auto">
              <a:xfrm>
                <a:off x="5891187"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Rectangle 106"/>
              <p:cNvSpPr/>
              <p:nvPr/>
            </p:nvSpPr>
            <p:spPr bwMode="auto">
              <a:xfrm>
                <a:off x="5891187" y="2004349"/>
                <a:ext cx="138794" cy="45719"/>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4" name="Group 113"/>
            <p:cNvGrpSpPr/>
            <p:nvPr/>
          </p:nvGrpSpPr>
          <p:grpSpPr>
            <a:xfrm>
              <a:off x="6134720" y="2004349"/>
              <a:ext cx="138794" cy="303798"/>
              <a:chOff x="6090930" y="2004349"/>
              <a:chExt cx="138794" cy="303798"/>
            </a:xfrm>
          </p:grpSpPr>
          <p:sp>
            <p:nvSpPr>
              <p:cNvPr id="79" name="Rectangle 78"/>
              <p:cNvSpPr/>
              <p:nvPr/>
            </p:nvSpPr>
            <p:spPr bwMode="auto">
              <a:xfrm>
                <a:off x="6090930"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Rectangle 107"/>
              <p:cNvSpPr/>
              <p:nvPr/>
            </p:nvSpPr>
            <p:spPr bwMode="auto">
              <a:xfrm>
                <a:off x="6090930" y="2004349"/>
                <a:ext cx="138794" cy="45719"/>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3" name="Group 112"/>
            <p:cNvGrpSpPr/>
            <p:nvPr/>
          </p:nvGrpSpPr>
          <p:grpSpPr>
            <a:xfrm>
              <a:off x="6356358" y="2004349"/>
              <a:ext cx="138793" cy="303798"/>
              <a:chOff x="6290673" y="2004349"/>
              <a:chExt cx="138793" cy="303798"/>
            </a:xfrm>
          </p:grpSpPr>
          <p:sp>
            <p:nvSpPr>
              <p:cNvPr id="80" name="Rectangle 79"/>
              <p:cNvSpPr/>
              <p:nvPr/>
            </p:nvSpPr>
            <p:spPr bwMode="auto">
              <a:xfrm>
                <a:off x="6290673"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sp>
            <p:nvSpPr>
              <p:cNvPr id="109" name="Rectangle 108"/>
              <p:cNvSpPr/>
              <p:nvPr/>
            </p:nvSpPr>
            <p:spPr bwMode="auto">
              <a:xfrm>
                <a:off x="6290673" y="2004349"/>
                <a:ext cx="138793" cy="45719"/>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12" name="Group 111"/>
            <p:cNvGrpSpPr/>
            <p:nvPr/>
          </p:nvGrpSpPr>
          <p:grpSpPr>
            <a:xfrm>
              <a:off x="6577994" y="2004349"/>
              <a:ext cx="138793" cy="303798"/>
              <a:chOff x="6490416" y="2004349"/>
              <a:chExt cx="138793" cy="303798"/>
            </a:xfrm>
          </p:grpSpPr>
          <p:sp>
            <p:nvSpPr>
              <p:cNvPr id="81" name="Rectangle 80"/>
              <p:cNvSpPr/>
              <p:nvPr/>
            </p:nvSpPr>
            <p:spPr bwMode="auto">
              <a:xfrm>
                <a:off x="6490416"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ectangle 109"/>
              <p:cNvSpPr/>
              <p:nvPr/>
            </p:nvSpPr>
            <p:spPr bwMode="auto">
              <a:xfrm>
                <a:off x="6490416" y="2004349"/>
                <a:ext cx="138793" cy="45719"/>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111" name="Chevron 110"/>
            <p:cNvSpPr/>
            <p:nvPr/>
          </p:nvSpPr>
          <p:spPr bwMode="auto">
            <a:xfrm>
              <a:off x="5846949"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Chevron 116"/>
            <p:cNvSpPr/>
            <p:nvPr/>
          </p:nvSpPr>
          <p:spPr bwMode="auto">
            <a:xfrm>
              <a:off x="6067607"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Chevron 117"/>
            <p:cNvSpPr/>
            <p:nvPr/>
          </p:nvSpPr>
          <p:spPr bwMode="auto">
            <a:xfrm>
              <a:off x="6288265"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Chevron 118"/>
            <p:cNvSpPr/>
            <p:nvPr/>
          </p:nvSpPr>
          <p:spPr bwMode="auto">
            <a:xfrm>
              <a:off x="6508924"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913496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86"/>
                                        </p:tgtEl>
                                      </p:cBhvr>
                                    </p:animEffect>
                                    <p:set>
                                      <p:cBhvr>
                                        <p:cTn id="7" dur="1" fill="hold">
                                          <p:stCondLst>
                                            <p:cond delay="499"/>
                                          </p:stCondLst>
                                        </p:cTn>
                                        <p:tgtEl>
                                          <p:spTgt spid="86"/>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100"/>
                                        </p:tgtEl>
                                        <p:attrNameLst>
                                          <p:attrName>style.visibility</p:attrName>
                                        </p:attrNameLst>
                                      </p:cBhvr>
                                      <p:to>
                                        <p:strVal val="visible"/>
                                      </p:to>
                                    </p:set>
                                    <p:animEffect transition="in" filter="fade">
                                      <p:cBhvr>
                                        <p:cTn id="10" dur="500"/>
                                        <p:tgtEl>
                                          <p:spTgt spid="100"/>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104"/>
                                        </p:tgtEl>
                                        <p:attrNameLst>
                                          <p:attrName>style.visibility</p:attrName>
                                        </p:attrNameLst>
                                      </p:cBhvr>
                                      <p:to>
                                        <p:strVal val="visible"/>
                                      </p:to>
                                    </p:set>
                                    <p:animEffect transition="in" filter="fade">
                                      <p:cBhvr>
                                        <p:cTn id="14" dur="250"/>
                                        <p:tgtEl>
                                          <p:spTgt spid="104"/>
                                        </p:tgtEl>
                                      </p:cBhvr>
                                    </p:animEffect>
                                  </p:childTnLst>
                                </p:cTn>
                              </p:par>
                            </p:childTnLst>
                          </p:cTn>
                        </p:par>
                        <p:par>
                          <p:cTn id="15" fill="hold">
                            <p:stCondLst>
                              <p:cond delay="750"/>
                            </p:stCondLst>
                            <p:childTnLst>
                              <p:par>
                                <p:cTn id="16" presetID="10" presetClass="entr" presetSubtype="0" fill="hold" nodeType="afterEffect">
                                  <p:stCondLst>
                                    <p:cond delay="0"/>
                                  </p:stCondLst>
                                  <p:childTnLst>
                                    <p:set>
                                      <p:cBhvr>
                                        <p:cTn id="17" dur="1" fill="hold">
                                          <p:stCondLst>
                                            <p:cond delay="0"/>
                                          </p:stCondLst>
                                        </p:cTn>
                                        <p:tgtEl>
                                          <p:spTgt spid="101"/>
                                        </p:tgtEl>
                                        <p:attrNameLst>
                                          <p:attrName>style.visibility</p:attrName>
                                        </p:attrNameLst>
                                      </p:cBhvr>
                                      <p:to>
                                        <p:strVal val="visible"/>
                                      </p:to>
                                    </p:set>
                                    <p:animEffect transition="in" filter="fade">
                                      <p:cBhvr>
                                        <p:cTn id="18" dur="250"/>
                                        <p:tgtEl>
                                          <p:spTgt spid="101"/>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102"/>
                                        </p:tgtEl>
                                        <p:attrNameLst>
                                          <p:attrName>style.visibility</p:attrName>
                                        </p:attrNameLst>
                                      </p:cBhvr>
                                      <p:to>
                                        <p:strVal val="visible"/>
                                      </p:to>
                                    </p:set>
                                    <p:animEffect transition="in" filter="fade">
                                      <p:cBhvr>
                                        <p:cTn id="22" dur="250"/>
                                        <p:tgtEl>
                                          <p:spTgt spid="102"/>
                                        </p:tgtEl>
                                      </p:cBhvr>
                                    </p:animEffect>
                                  </p:childTnLst>
                                </p:cTn>
                              </p:par>
                            </p:childTnLst>
                          </p:cTn>
                        </p:par>
                        <p:par>
                          <p:cTn id="23" fill="hold">
                            <p:stCondLst>
                              <p:cond delay="1250"/>
                            </p:stCondLst>
                            <p:childTnLst>
                              <p:par>
                                <p:cTn id="24" presetID="10" presetClass="entr" presetSubtype="0" fill="hold" nodeType="afterEffect">
                                  <p:stCondLst>
                                    <p:cond delay="0"/>
                                  </p:stCondLst>
                                  <p:childTnLst>
                                    <p:set>
                                      <p:cBhvr>
                                        <p:cTn id="25" dur="1" fill="hold">
                                          <p:stCondLst>
                                            <p:cond delay="0"/>
                                          </p:stCondLst>
                                        </p:cTn>
                                        <p:tgtEl>
                                          <p:spTgt spid="103"/>
                                        </p:tgtEl>
                                        <p:attrNameLst>
                                          <p:attrName>style.visibility</p:attrName>
                                        </p:attrNameLst>
                                      </p:cBhvr>
                                      <p:to>
                                        <p:strVal val="visible"/>
                                      </p:to>
                                    </p:set>
                                    <p:animEffect transition="in" filter="fade">
                                      <p:cBhvr>
                                        <p:cTn id="26" dur="250"/>
                                        <p:tgtEl>
                                          <p:spTgt spid="10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120"/>
                                        </p:tgtEl>
                                        <p:attrNameLst>
                                          <p:attrName>style.visibility</p:attrName>
                                        </p:attrNameLst>
                                      </p:cBhvr>
                                      <p:to>
                                        <p:strVal val="visible"/>
                                      </p:to>
                                    </p:set>
                                    <p:animEffect transition="in" filter="fade">
                                      <p:cBhvr>
                                        <p:cTn id="43" dur="500"/>
                                        <p:tgtEl>
                                          <p:spTgt spid="120"/>
                                        </p:tgtEl>
                                      </p:cBhvr>
                                    </p:animEffect>
                                  </p:childTnLst>
                                </p:cTn>
                              </p:par>
                            </p:childTnLst>
                          </p:cTn>
                        </p:par>
                        <p:par>
                          <p:cTn id="44" fill="hold">
                            <p:stCondLst>
                              <p:cond delay="1000"/>
                            </p:stCondLst>
                            <p:childTnLst>
                              <p:par>
                                <p:cTn id="45" presetID="10" presetClass="entr" presetSubtype="0" fill="hold" nodeType="afterEffect">
                                  <p:stCondLst>
                                    <p:cond delay="0"/>
                                  </p:stCondLst>
                                  <p:childTnLst>
                                    <p:set>
                                      <p:cBhvr>
                                        <p:cTn id="46" dur="1" fill="hold">
                                          <p:stCondLst>
                                            <p:cond delay="0"/>
                                          </p:stCondLst>
                                        </p:cTn>
                                        <p:tgtEl>
                                          <p:spTgt spid="105"/>
                                        </p:tgtEl>
                                        <p:attrNameLst>
                                          <p:attrName>style.visibility</p:attrName>
                                        </p:attrNameLst>
                                      </p:cBhvr>
                                      <p:to>
                                        <p:strVal val="visible"/>
                                      </p:to>
                                    </p:set>
                                    <p:animEffect transition="in" filter="fade">
                                      <p:cBhvr>
                                        <p:cTn id="4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0" name="Group 99"/>
          <p:cNvGrpSpPr/>
          <p:nvPr/>
        </p:nvGrpSpPr>
        <p:grpSpPr>
          <a:xfrm>
            <a:off x="215130" y="268249"/>
            <a:ext cx="11764366" cy="6339386"/>
            <a:chOff x="219443" y="273131"/>
            <a:chExt cx="12000266" cy="6466504"/>
          </a:xfrm>
        </p:grpSpPr>
        <p:sp>
          <p:nvSpPr>
            <p:cNvPr id="35" name="Rectangle 34"/>
            <p:cNvSpPr/>
            <p:nvPr/>
          </p:nvSpPr>
          <p:spPr bwMode="auto">
            <a:xfrm>
              <a:off x="219443" y="4348026"/>
              <a:ext cx="12000266" cy="2391609"/>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p:nvSpPr>
          <p:spPr bwMode="auto">
            <a:xfrm>
              <a:off x="219443"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48" name="Rectangle 47"/>
            <p:cNvSpPr/>
            <p:nvPr/>
          </p:nvSpPr>
          <p:spPr bwMode="auto">
            <a:xfrm>
              <a:off x="4250747"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sp>
          <p:nvSpPr>
            <p:cNvPr id="49" name="Rectangle 48"/>
            <p:cNvSpPr/>
            <p:nvPr/>
          </p:nvSpPr>
          <p:spPr bwMode="auto">
            <a:xfrm>
              <a:off x="8282051" y="273131"/>
              <a:ext cx="3937658" cy="3978020"/>
            </a:xfrm>
            <a:prstGeom prst="rect">
              <a:avLst/>
            </a:prstGeom>
            <a:solidFill>
              <a:srgbClr val="0072C6">
                <a:alpha val="5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u="sng"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01" name="Group 100"/>
          <p:cNvGrpSpPr/>
          <p:nvPr/>
        </p:nvGrpSpPr>
        <p:grpSpPr>
          <a:xfrm>
            <a:off x="418336" y="430390"/>
            <a:ext cx="2820305" cy="693587"/>
            <a:chOff x="426724" y="438523"/>
            <a:chExt cx="2876858" cy="707495"/>
          </a:xfrm>
        </p:grpSpPr>
        <p:sp>
          <p:nvSpPr>
            <p:cNvPr id="23" name="TextBox 22"/>
            <p:cNvSpPr txBox="1"/>
            <p:nvPr/>
          </p:nvSpPr>
          <p:spPr>
            <a:xfrm>
              <a:off x="1060347" y="483493"/>
              <a:ext cx="2243235" cy="582216"/>
            </a:xfrm>
            <a:prstGeom prst="hexagon">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Web Apps</a:t>
              </a:r>
            </a:p>
          </p:txBody>
        </p:sp>
        <p:pic>
          <p:nvPicPr>
            <p:cNvPr id="32" name="Picture 31"/>
            <p:cNvPicPr>
              <a:picLocks noChangeAspect="1"/>
            </p:cNvPicPr>
            <p:nvPr/>
          </p:nvPicPr>
          <p:blipFill>
            <a:blip r:embed="rId3"/>
            <a:stretch>
              <a:fillRect/>
            </a:stretch>
          </p:blipFill>
          <p:spPr>
            <a:xfrm>
              <a:off x="426724" y="438523"/>
              <a:ext cx="724385" cy="707495"/>
            </a:xfrm>
            <a:prstGeom prst="rect">
              <a:avLst/>
            </a:prstGeom>
          </p:spPr>
        </p:pic>
      </p:grpSp>
      <p:grpSp>
        <p:nvGrpSpPr>
          <p:cNvPr id="102" name="Group 101"/>
          <p:cNvGrpSpPr/>
          <p:nvPr/>
        </p:nvGrpSpPr>
        <p:grpSpPr>
          <a:xfrm>
            <a:off x="4433951" y="420797"/>
            <a:ext cx="2990863" cy="712772"/>
            <a:chOff x="4522860" y="428738"/>
            <a:chExt cx="3050836" cy="727065"/>
          </a:xfrm>
        </p:grpSpPr>
        <p:sp>
          <p:nvSpPr>
            <p:cNvPr id="27" name="TextBox 26"/>
            <p:cNvSpPr txBox="1"/>
            <p:nvPr/>
          </p:nvSpPr>
          <p:spPr>
            <a:xfrm>
              <a:off x="5340618" y="561437"/>
              <a:ext cx="2233078" cy="461665"/>
            </a:xfrm>
            <a:prstGeom prst="rect">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LOGIC Apps</a:t>
              </a:r>
            </a:p>
          </p:txBody>
        </p:sp>
        <p:pic>
          <p:nvPicPr>
            <p:cNvPr id="34" name="Picture 33"/>
            <p:cNvPicPr>
              <a:picLocks noChangeAspect="1"/>
            </p:cNvPicPr>
            <p:nvPr/>
          </p:nvPicPr>
          <p:blipFill>
            <a:blip r:embed="rId4"/>
            <a:stretch>
              <a:fillRect/>
            </a:stretch>
          </p:blipFill>
          <p:spPr>
            <a:xfrm>
              <a:off x="4522860" y="428738"/>
              <a:ext cx="727877" cy="727065"/>
            </a:xfrm>
            <a:prstGeom prst="rect">
              <a:avLst/>
            </a:prstGeom>
          </p:spPr>
        </p:pic>
      </p:grpSp>
      <p:grpSp>
        <p:nvGrpSpPr>
          <p:cNvPr id="103" name="Group 102"/>
          <p:cNvGrpSpPr/>
          <p:nvPr/>
        </p:nvGrpSpPr>
        <p:grpSpPr>
          <a:xfrm>
            <a:off x="8331594" y="421047"/>
            <a:ext cx="2786989" cy="712271"/>
            <a:chOff x="8498659" y="428993"/>
            <a:chExt cx="2842874" cy="726554"/>
          </a:xfrm>
        </p:grpSpPr>
        <p:sp>
          <p:nvSpPr>
            <p:cNvPr id="19" name="TextBox 18"/>
            <p:cNvSpPr txBox="1"/>
            <p:nvPr/>
          </p:nvSpPr>
          <p:spPr>
            <a:xfrm>
              <a:off x="9098297" y="572732"/>
              <a:ext cx="2243236" cy="575605"/>
            </a:xfrm>
            <a:prstGeom prst="flowChartOffpageConnector">
              <a:avLst/>
            </a:prstGeom>
            <a:noFill/>
          </p:spPr>
          <p:txBody>
            <a:bodyPr wrap="square" rtlCol="0">
              <a:spAutoFit/>
            </a:bodyPr>
            <a:lstStyle/>
            <a:p>
              <a:pPr>
                <a:defRPr/>
              </a:pPr>
              <a:r>
                <a:rPr lang="en-US" sz="2353" kern="0" cap="all" dirty="0">
                  <a:solidFill>
                    <a:srgbClr val="FFFFFF"/>
                  </a:solidFill>
                  <a:cs typeface="Segoe UI Semilight" panose="020B0402040204020203" pitchFamily="34" charset="0"/>
                </a:rPr>
                <a:t>Mobile Apps</a:t>
              </a:r>
            </a:p>
          </p:txBody>
        </p:sp>
        <p:pic>
          <p:nvPicPr>
            <p:cNvPr id="36" name="Picture 35"/>
            <p:cNvPicPr>
              <a:picLocks noChangeAspect="1"/>
            </p:cNvPicPr>
            <p:nvPr/>
          </p:nvPicPr>
          <p:blipFill>
            <a:blip r:embed="rId5"/>
            <a:stretch>
              <a:fillRect/>
            </a:stretch>
          </p:blipFill>
          <p:spPr>
            <a:xfrm>
              <a:off x="8498659" y="428993"/>
              <a:ext cx="505992" cy="726554"/>
            </a:xfrm>
            <a:prstGeom prst="rect">
              <a:avLst/>
            </a:prstGeom>
          </p:spPr>
        </p:pic>
      </p:grpSp>
      <p:grpSp>
        <p:nvGrpSpPr>
          <p:cNvPr id="104" name="Group 103"/>
          <p:cNvGrpSpPr/>
          <p:nvPr/>
        </p:nvGrpSpPr>
        <p:grpSpPr>
          <a:xfrm>
            <a:off x="485913" y="4489047"/>
            <a:ext cx="2569699" cy="815763"/>
            <a:chOff x="495655" y="4578565"/>
            <a:chExt cx="2621227" cy="832121"/>
          </a:xfrm>
        </p:grpSpPr>
        <p:pic>
          <p:nvPicPr>
            <p:cNvPr id="37" name="Picture 3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95655" y="4578565"/>
              <a:ext cx="832121" cy="832121"/>
            </a:xfrm>
            <a:prstGeom prst="rect">
              <a:avLst/>
            </a:prstGeom>
            <a:noFill/>
          </p:spPr>
        </p:pic>
        <p:sp>
          <p:nvSpPr>
            <p:cNvPr id="38" name="TextBox 37"/>
            <p:cNvSpPr txBox="1"/>
            <p:nvPr/>
          </p:nvSpPr>
          <p:spPr>
            <a:xfrm>
              <a:off x="1327776" y="4661828"/>
              <a:ext cx="1789106" cy="575604"/>
            </a:xfrm>
            <a:prstGeom prst="flowChartOffpageConnector">
              <a:avLst/>
            </a:prstGeom>
            <a:noFill/>
          </p:spPr>
          <p:txBody>
            <a:bodyPr wrap="square" rtlCol="0">
              <a:spAutoFit/>
            </a:bodyPr>
            <a:lstStyle/>
            <a:p>
              <a:pPr>
                <a:defRPr/>
              </a:pPr>
              <a:r>
                <a:rPr lang="en-US" sz="2353" kern="0" cap="all" dirty="0" err="1">
                  <a:solidFill>
                    <a:srgbClr val="FFFFFF"/>
                  </a:solidFill>
                  <a:cs typeface="Segoe UI Semilight" panose="020B0402040204020203" pitchFamily="34" charset="0"/>
                </a:rPr>
                <a:t>Api</a:t>
              </a:r>
              <a:r>
                <a:rPr lang="en-US" sz="2353" kern="0" cap="all" dirty="0">
                  <a:solidFill>
                    <a:srgbClr val="FFFFFF"/>
                  </a:solidFill>
                  <a:cs typeface="Segoe UI Semilight" panose="020B0402040204020203" pitchFamily="34" charset="0"/>
                </a:rPr>
                <a:t> Apps</a:t>
              </a:r>
            </a:p>
          </p:txBody>
        </p:sp>
      </p:grpSp>
      <p:grpSp>
        <p:nvGrpSpPr>
          <p:cNvPr id="10" name="Group 9"/>
          <p:cNvGrpSpPr/>
          <p:nvPr/>
        </p:nvGrpSpPr>
        <p:grpSpPr>
          <a:xfrm>
            <a:off x="5578421" y="4945657"/>
            <a:ext cx="6093293" cy="1108608"/>
            <a:chOff x="7841950" y="5151209"/>
            <a:chExt cx="4063805" cy="739365"/>
          </a:xfrm>
        </p:grpSpPr>
        <p:grpSp>
          <p:nvGrpSpPr>
            <p:cNvPr id="5" name="Group 4"/>
            <p:cNvGrpSpPr/>
            <p:nvPr/>
          </p:nvGrpSpPr>
          <p:grpSpPr>
            <a:xfrm>
              <a:off x="7841950" y="5151209"/>
              <a:ext cx="739365" cy="739365"/>
              <a:chOff x="2336344" y="2754223"/>
              <a:chExt cx="739365" cy="739365"/>
            </a:xfrm>
          </p:grpSpPr>
          <p:sp>
            <p:nvSpPr>
              <p:cNvPr id="4" name="Rectangle 3"/>
              <p:cNvSpPr/>
              <p:nvPr/>
            </p:nvSpPr>
            <p:spPr bwMode="auto">
              <a:xfrm>
                <a:off x="2336344" y="2754223"/>
                <a:ext cx="739365" cy="739365"/>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28" name="Picture 27"/>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485332" y="2908781"/>
                <a:ext cx="433482" cy="433482"/>
              </a:xfrm>
              <a:prstGeom prst="rect">
                <a:avLst/>
              </a:prstGeom>
            </p:spPr>
          </p:pic>
        </p:grpSp>
        <p:grpSp>
          <p:nvGrpSpPr>
            <p:cNvPr id="7" name="Group 6"/>
            <p:cNvGrpSpPr/>
            <p:nvPr/>
          </p:nvGrpSpPr>
          <p:grpSpPr>
            <a:xfrm>
              <a:off x="8684447" y="5151209"/>
              <a:ext cx="739365" cy="739365"/>
              <a:chOff x="2579844" y="2146998"/>
              <a:chExt cx="739365" cy="739365"/>
            </a:xfrm>
          </p:grpSpPr>
          <p:sp>
            <p:nvSpPr>
              <p:cNvPr id="39" name="Rectangle 38"/>
              <p:cNvSpPr/>
              <p:nvPr/>
            </p:nvSpPr>
            <p:spPr bwMode="auto">
              <a:xfrm>
                <a:off x="2579844" y="2146998"/>
                <a:ext cx="739365" cy="739365"/>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41" name="Picture 4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2643725" y="2230481"/>
                <a:ext cx="554882" cy="554882"/>
              </a:xfrm>
              <a:prstGeom prst="rect">
                <a:avLst/>
              </a:prstGeom>
            </p:spPr>
          </p:pic>
        </p:grpSp>
        <p:grpSp>
          <p:nvGrpSpPr>
            <p:cNvPr id="6" name="Group 5"/>
            <p:cNvGrpSpPr/>
            <p:nvPr/>
          </p:nvGrpSpPr>
          <p:grpSpPr>
            <a:xfrm>
              <a:off x="9503844" y="5151209"/>
              <a:ext cx="739365" cy="739365"/>
              <a:chOff x="3399241" y="2146998"/>
              <a:chExt cx="739365" cy="739365"/>
            </a:xfrm>
          </p:grpSpPr>
          <p:sp>
            <p:nvSpPr>
              <p:cNvPr id="42" name="Rectangle 41"/>
              <p:cNvSpPr/>
              <p:nvPr/>
            </p:nvSpPr>
            <p:spPr bwMode="auto">
              <a:xfrm>
                <a:off x="3399241" y="2146998"/>
                <a:ext cx="739365" cy="739365"/>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pic>
            <p:nvPicPr>
              <p:cNvPr id="43" name="Picture 4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3501750" y="2256827"/>
                <a:ext cx="549690" cy="549690"/>
              </a:xfrm>
              <a:prstGeom prst="rect">
                <a:avLst/>
              </a:prstGeom>
            </p:spPr>
          </p:pic>
        </p:grpSp>
        <p:sp>
          <p:nvSpPr>
            <p:cNvPr id="45" name="Rectangle 44"/>
            <p:cNvSpPr/>
            <p:nvPr/>
          </p:nvSpPr>
          <p:spPr bwMode="auto">
            <a:xfrm>
              <a:off x="10335117" y="5151209"/>
              <a:ext cx="739365" cy="739365"/>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b="1" dirty="0">
                  <a:gradFill>
                    <a:gsLst>
                      <a:gs pos="0">
                        <a:srgbClr val="FFFFFF"/>
                      </a:gs>
                      <a:gs pos="100000">
                        <a:srgbClr val="FFFFFF"/>
                      </a:gs>
                    </a:gsLst>
                    <a:lin ang="5400000" scaled="0"/>
                  </a:gradFill>
                  <a:ea typeface="Segoe UI" pitchFamily="34" charset="0"/>
                  <a:cs typeface="Segoe UI" pitchFamily="34" charset="0"/>
                </a:rPr>
                <a:t>http</a:t>
              </a:r>
            </a:p>
          </p:txBody>
        </p:sp>
        <p:sp>
          <p:nvSpPr>
            <p:cNvPr id="47" name="Rectangle 46"/>
            <p:cNvSpPr/>
            <p:nvPr/>
          </p:nvSpPr>
          <p:spPr bwMode="auto">
            <a:xfrm>
              <a:off x="11166390" y="5151209"/>
              <a:ext cx="739365" cy="739365"/>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961" b="1" dirty="0">
                  <a:gradFill>
                    <a:gsLst>
                      <a:gs pos="0">
                        <a:srgbClr val="FFFFFF"/>
                      </a:gs>
                      <a:gs pos="100000">
                        <a:srgbClr val="FFFFFF"/>
                      </a:gs>
                    </a:gsLst>
                    <a:lin ang="5400000" scaled="0"/>
                  </a:gradFill>
                  <a:ea typeface="Segoe UI" pitchFamily="34" charset="0"/>
                  <a:cs typeface="Segoe UI" pitchFamily="34" charset="0"/>
                </a:rPr>
                <a:t>SQL</a:t>
              </a:r>
            </a:p>
          </p:txBody>
        </p:sp>
      </p:grpSp>
      <p:grpSp>
        <p:nvGrpSpPr>
          <p:cNvPr id="50" name="Group 49"/>
          <p:cNvGrpSpPr/>
          <p:nvPr/>
        </p:nvGrpSpPr>
        <p:grpSpPr>
          <a:xfrm>
            <a:off x="637099" y="1659446"/>
            <a:ext cx="1318985" cy="1253508"/>
            <a:chOff x="435445" y="1073442"/>
            <a:chExt cx="1345433" cy="1278643"/>
          </a:xfrm>
        </p:grpSpPr>
        <p:pic>
          <p:nvPicPr>
            <p:cNvPr id="51" name="Picture 50"/>
            <p:cNvPicPr>
              <a:picLocks noChangeAspect="1"/>
            </p:cNvPicPr>
            <p:nvPr/>
          </p:nvPicPr>
          <p:blipFill>
            <a:blip r:embed="rId10"/>
            <a:stretch>
              <a:fillRect/>
            </a:stretch>
          </p:blipFill>
          <p:spPr>
            <a:xfrm>
              <a:off x="477568" y="1073442"/>
              <a:ext cx="1247342" cy="910893"/>
            </a:xfrm>
            <a:prstGeom prst="rect">
              <a:avLst/>
            </a:prstGeom>
          </p:spPr>
        </p:pic>
        <p:sp>
          <p:nvSpPr>
            <p:cNvPr id="52" name="TextBox 51"/>
            <p:cNvSpPr txBox="1"/>
            <p:nvPr/>
          </p:nvSpPr>
          <p:spPr>
            <a:xfrm>
              <a:off x="435445" y="2044308"/>
              <a:ext cx="1345433"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Customer site</a:t>
              </a:r>
            </a:p>
          </p:txBody>
        </p:sp>
      </p:grpSp>
      <p:grpSp>
        <p:nvGrpSpPr>
          <p:cNvPr id="9" name="Group 8"/>
          <p:cNvGrpSpPr/>
          <p:nvPr/>
        </p:nvGrpSpPr>
        <p:grpSpPr>
          <a:xfrm>
            <a:off x="2378051" y="1657005"/>
            <a:ext cx="1462556" cy="1255214"/>
            <a:chOff x="5473637" y="1689735"/>
            <a:chExt cx="1491883" cy="1280384"/>
          </a:xfrm>
        </p:grpSpPr>
        <p:pic>
          <p:nvPicPr>
            <p:cNvPr id="53" name="Picture 52"/>
            <p:cNvPicPr>
              <a:picLocks noChangeAspect="1"/>
            </p:cNvPicPr>
            <p:nvPr/>
          </p:nvPicPr>
          <p:blipFill>
            <a:blip r:embed="rId11"/>
            <a:stretch>
              <a:fillRect/>
            </a:stretch>
          </p:blipFill>
          <p:spPr>
            <a:xfrm>
              <a:off x="5600239" y="1689735"/>
              <a:ext cx="1238673" cy="909814"/>
            </a:xfrm>
            <a:prstGeom prst="rect">
              <a:avLst/>
            </a:prstGeom>
          </p:spPr>
        </p:pic>
        <p:sp>
          <p:nvSpPr>
            <p:cNvPr id="54" name="TextBox 53"/>
            <p:cNvSpPr txBox="1"/>
            <p:nvPr/>
          </p:nvSpPr>
          <p:spPr>
            <a:xfrm>
              <a:off x="5473637" y="2662342"/>
              <a:ext cx="1491883"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Service Advisor</a:t>
              </a:r>
            </a:p>
          </p:txBody>
        </p:sp>
      </p:grpSp>
      <p:grpSp>
        <p:nvGrpSpPr>
          <p:cNvPr id="105" name="Group 104"/>
          <p:cNvGrpSpPr/>
          <p:nvPr/>
        </p:nvGrpSpPr>
        <p:grpSpPr>
          <a:xfrm>
            <a:off x="9299961" y="1623802"/>
            <a:ext cx="1438104" cy="1288418"/>
            <a:chOff x="8649002" y="1655866"/>
            <a:chExt cx="1466941" cy="1314253"/>
          </a:xfrm>
        </p:grpSpPr>
        <p:sp>
          <p:nvSpPr>
            <p:cNvPr id="58" name="TextBox 57"/>
            <p:cNvSpPr txBox="1"/>
            <p:nvPr/>
          </p:nvSpPr>
          <p:spPr>
            <a:xfrm>
              <a:off x="8649002" y="2662342"/>
              <a:ext cx="1466941" cy="307777"/>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Technician App</a:t>
              </a:r>
            </a:p>
          </p:txBody>
        </p:sp>
        <p:pic>
          <p:nvPicPr>
            <p:cNvPr id="60" name="Picture 59"/>
            <p:cNvPicPr>
              <a:picLocks noChangeAspect="1"/>
            </p:cNvPicPr>
            <p:nvPr/>
          </p:nvPicPr>
          <p:blipFill>
            <a:blip r:embed="rId12"/>
            <a:stretch>
              <a:fillRect/>
            </a:stretch>
          </p:blipFill>
          <p:spPr>
            <a:xfrm>
              <a:off x="8704373" y="1655866"/>
              <a:ext cx="1341232" cy="904858"/>
            </a:xfrm>
            <a:prstGeom prst="rect">
              <a:avLst/>
            </a:prstGeom>
          </p:spPr>
        </p:pic>
      </p:grpSp>
      <p:grpSp>
        <p:nvGrpSpPr>
          <p:cNvPr id="120" name="Group 119"/>
          <p:cNvGrpSpPr/>
          <p:nvPr/>
        </p:nvGrpSpPr>
        <p:grpSpPr>
          <a:xfrm>
            <a:off x="5446997" y="1659445"/>
            <a:ext cx="1288936" cy="1464715"/>
            <a:chOff x="5556220" y="1692224"/>
            <a:chExt cx="1314782" cy="1494086"/>
          </a:xfrm>
        </p:grpSpPr>
        <p:sp>
          <p:nvSpPr>
            <p:cNvPr id="63" name="TextBox 62"/>
            <p:cNvSpPr txBox="1"/>
            <p:nvPr/>
          </p:nvSpPr>
          <p:spPr>
            <a:xfrm>
              <a:off x="5556220" y="2663090"/>
              <a:ext cx="1314782" cy="523220"/>
            </a:xfrm>
            <a:prstGeom prst="rect">
              <a:avLst/>
            </a:prstGeom>
            <a:noFill/>
          </p:spPr>
          <p:txBody>
            <a:bodyPr wrap="none" rtlCol="0">
              <a:spAutoFit/>
            </a:bodyPr>
            <a:lstStyle/>
            <a:p>
              <a:pPr algn="ctr" defTabSz="914367"/>
              <a:r>
                <a:rPr lang="en-US" sz="1372" b="1" dirty="0">
                  <a:solidFill>
                    <a:srgbClr val="FFFFFF"/>
                  </a:solidFill>
                  <a:cs typeface="Segoe UI Light" panose="020B0502040204020203" pitchFamily="34" charset="0"/>
                </a:rPr>
                <a:t>Customer</a:t>
              </a:r>
              <a:br>
                <a:rPr lang="en-US" sz="1372" b="1" dirty="0">
                  <a:solidFill>
                    <a:srgbClr val="FFFFFF"/>
                  </a:solidFill>
                  <a:cs typeface="Segoe UI Light" panose="020B0502040204020203" pitchFamily="34" charset="0"/>
                </a:rPr>
              </a:br>
              <a:r>
                <a:rPr lang="en-US" sz="1372" b="1" dirty="0">
                  <a:solidFill>
                    <a:srgbClr val="FFFFFF"/>
                  </a:solidFill>
                  <a:cs typeface="Segoe UI Light" panose="020B0502040204020203" pitchFamily="34" charset="0"/>
                </a:rPr>
                <a:t>Appointment</a:t>
              </a:r>
            </a:p>
          </p:txBody>
        </p:sp>
        <p:grpSp>
          <p:nvGrpSpPr>
            <p:cNvPr id="12" name="Group 11"/>
            <p:cNvGrpSpPr/>
            <p:nvPr/>
          </p:nvGrpSpPr>
          <p:grpSpPr>
            <a:xfrm>
              <a:off x="5589940" y="1692224"/>
              <a:ext cx="1247342" cy="910893"/>
              <a:chOff x="4717731" y="1692224"/>
              <a:chExt cx="1247342" cy="910893"/>
            </a:xfrm>
          </p:grpSpPr>
          <p:pic>
            <p:nvPicPr>
              <p:cNvPr id="62" name="Picture 61"/>
              <p:cNvPicPr>
                <a:picLocks noChangeAspect="1"/>
              </p:cNvPicPr>
              <p:nvPr/>
            </p:nvPicPr>
            <p:blipFill>
              <a:blip r:embed="rId10"/>
              <a:stretch>
                <a:fillRect/>
              </a:stretch>
            </p:blipFill>
            <p:spPr>
              <a:xfrm>
                <a:off x="4717731" y="1692224"/>
                <a:ext cx="1247342" cy="910893"/>
              </a:xfrm>
              <a:prstGeom prst="rect">
                <a:avLst/>
              </a:prstGeom>
            </p:spPr>
          </p:pic>
          <p:sp>
            <p:nvSpPr>
              <p:cNvPr id="11" name="Rectangle 10"/>
              <p:cNvSpPr/>
              <p:nvPr/>
            </p:nvSpPr>
            <p:spPr bwMode="auto">
              <a:xfrm>
                <a:off x="4747968" y="1863365"/>
                <a:ext cx="1181492" cy="697583"/>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6" name="Group 115"/>
            <p:cNvGrpSpPr/>
            <p:nvPr/>
          </p:nvGrpSpPr>
          <p:grpSpPr>
            <a:xfrm>
              <a:off x="5691444" y="2004349"/>
              <a:ext cx="138794" cy="303798"/>
              <a:chOff x="5691444" y="2004349"/>
              <a:chExt cx="138794" cy="303798"/>
            </a:xfrm>
          </p:grpSpPr>
          <p:sp>
            <p:nvSpPr>
              <p:cNvPr id="77" name="Rectangle 76"/>
              <p:cNvSpPr/>
              <p:nvPr/>
            </p:nvSpPr>
            <p:spPr bwMode="auto">
              <a:xfrm>
                <a:off x="5691444"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6" name="Rectangle 105"/>
              <p:cNvSpPr/>
              <p:nvPr/>
            </p:nvSpPr>
            <p:spPr bwMode="auto">
              <a:xfrm>
                <a:off x="5691444" y="2004349"/>
                <a:ext cx="138794" cy="45719"/>
              </a:xfrm>
              <a:prstGeom prst="rect">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5" name="Group 114"/>
            <p:cNvGrpSpPr/>
            <p:nvPr/>
          </p:nvGrpSpPr>
          <p:grpSpPr>
            <a:xfrm>
              <a:off x="5913082" y="2004349"/>
              <a:ext cx="138794" cy="303798"/>
              <a:chOff x="5891187" y="2004349"/>
              <a:chExt cx="138794" cy="303798"/>
            </a:xfrm>
          </p:grpSpPr>
          <p:sp>
            <p:nvSpPr>
              <p:cNvPr id="78" name="Rectangle 77"/>
              <p:cNvSpPr/>
              <p:nvPr/>
            </p:nvSpPr>
            <p:spPr bwMode="auto">
              <a:xfrm>
                <a:off x="5891187"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7" name="Rectangle 106"/>
              <p:cNvSpPr/>
              <p:nvPr/>
            </p:nvSpPr>
            <p:spPr bwMode="auto">
              <a:xfrm>
                <a:off x="5891187" y="2004349"/>
                <a:ext cx="138794" cy="45719"/>
              </a:xfrm>
              <a:prstGeom prst="rect">
                <a:avLst/>
              </a:prstGeom>
              <a:solidFill>
                <a:srgbClr val="FF66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4" name="Group 113"/>
            <p:cNvGrpSpPr/>
            <p:nvPr/>
          </p:nvGrpSpPr>
          <p:grpSpPr>
            <a:xfrm>
              <a:off x="6134720" y="2004349"/>
              <a:ext cx="138794" cy="303798"/>
              <a:chOff x="6090930" y="2004349"/>
              <a:chExt cx="138794" cy="303798"/>
            </a:xfrm>
          </p:grpSpPr>
          <p:sp>
            <p:nvSpPr>
              <p:cNvPr id="79" name="Rectangle 78"/>
              <p:cNvSpPr/>
              <p:nvPr/>
            </p:nvSpPr>
            <p:spPr bwMode="auto">
              <a:xfrm>
                <a:off x="6090930" y="2006138"/>
                <a:ext cx="138794"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Rectangle 107"/>
              <p:cNvSpPr/>
              <p:nvPr/>
            </p:nvSpPr>
            <p:spPr bwMode="auto">
              <a:xfrm>
                <a:off x="6090930" y="2004349"/>
                <a:ext cx="138794" cy="45719"/>
              </a:xfrm>
              <a:prstGeom prst="rect">
                <a:avLst/>
              </a:prstGeom>
              <a:solidFill>
                <a:srgbClr val="00206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3529"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113" name="Group 112"/>
            <p:cNvGrpSpPr/>
            <p:nvPr/>
          </p:nvGrpSpPr>
          <p:grpSpPr>
            <a:xfrm>
              <a:off x="6356358" y="2004349"/>
              <a:ext cx="138793" cy="303798"/>
              <a:chOff x="6290673" y="2004349"/>
              <a:chExt cx="138793" cy="303798"/>
            </a:xfrm>
          </p:grpSpPr>
          <p:sp>
            <p:nvSpPr>
              <p:cNvPr id="80" name="Rectangle 79"/>
              <p:cNvSpPr/>
              <p:nvPr/>
            </p:nvSpPr>
            <p:spPr bwMode="auto">
              <a:xfrm>
                <a:off x="6290673"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sp>
            <p:nvSpPr>
              <p:cNvPr id="109" name="Rectangle 108"/>
              <p:cNvSpPr/>
              <p:nvPr/>
            </p:nvSpPr>
            <p:spPr bwMode="auto">
              <a:xfrm>
                <a:off x="6290673" y="2004349"/>
                <a:ext cx="138793" cy="45719"/>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12" name="Group 111"/>
            <p:cNvGrpSpPr/>
            <p:nvPr/>
          </p:nvGrpSpPr>
          <p:grpSpPr>
            <a:xfrm>
              <a:off x="6577994" y="2004349"/>
              <a:ext cx="138793" cy="303798"/>
              <a:chOff x="6490416" y="2004349"/>
              <a:chExt cx="138793" cy="303798"/>
            </a:xfrm>
          </p:grpSpPr>
          <p:sp>
            <p:nvSpPr>
              <p:cNvPr id="81" name="Rectangle 80"/>
              <p:cNvSpPr/>
              <p:nvPr/>
            </p:nvSpPr>
            <p:spPr bwMode="auto">
              <a:xfrm>
                <a:off x="6490416" y="2006138"/>
                <a:ext cx="138793" cy="302009"/>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ectangle 109"/>
              <p:cNvSpPr/>
              <p:nvPr/>
            </p:nvSpPr>
            <p:spPr bwMode="auto">
              <a:xfrm>
                <a:off x="6490416" y="2004349"/>
                <a:ext cx="138793" cy="45719"/>
              </a:xfrm>
              <a:prstGeom prst="rect">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961" b="1" dirty="0">
                  <a:gradFill>
                    <a:gsLst>
                      <a:gs pos="0">
                        <a:srgbClr val="FFFFFF"/>
                      </a:gs>
                      <a:gs pos="100000">
                        <a:srgbClr val="FFFFFF"/>
                      </a:gs>
                    </a:gsLst>
                    <a:lin ang="5400000" scaled="0"/>
                  </a:gradFill>
                  <a:ea typeface="Segoe UI" pitchFamily="34" charset="0"/>
                  <a:cs typeface="Segoe UI" pitchFamily="34" charset="0"/>
                </a:endParaRPr>
              </a:p>
            </p:txBody>
          </p:sp>
        </p:grpSp>
        <p:sp>
          <p:nvSpPr>
            <p:cNvPr id="111" name="Chevron 110"/>
            <p:cNvSpPr/>
            <p:nvPr/>
          </p:nvSpPr>
          <p:spPr bwMode="auto">
            <a:xfrm>
              <a:off x="5846949"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Chevron 116"/>
            <p:cNvSpPr/>
            <p:nvPr/>
          </p:nvSpPr>
          <p:spPr bwMode="auto">
            <a:xfrm>
              <a:off x="6067607"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Chevron 117"/>
            <p:cNvSpPr/>
            <p:nvPr/>
          </p:nvSpPr>
          <p:spPr bwMode="auto">
            <a:xfrm>
              <a:off x="6288265"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Chevron 118"/>
            <p:cNvSpPr/>
            <p:nvPr/>
          </p:nvSpPr>
          <p:spPr bwMode="auto">
            <a:xfrm>
              <a:off x="6508924" y="2144789"/>
              <a:ext cx="51415" cy="51415"/>
            </a:xfrm>
            <a:prstGeom prst="chevron">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131990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smtClean="0">
                <a:solidFill>
                  <a:schemeClr val="bg2"/>
                </a:solidFill>
              </a:rPr>
              <a:t>Agenda</a:t>
            </a:r>
            <a:endParaRPr lang="en-US" sz="6600" dirty="0">
              <a:solidFill>
                <a:schemeClr val="bg2"/>
              </a:solidFill>
            </a:endParaRP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Azure App Service</a:t>
            </a:r>
          </a:p>
          <a:p>
            <a:pPr marL="571500" indent="-571500">
              <a:buFont typeface="Wingdings" panose="05000000000000000000" pitchFamily="2" charset="2"/>
              <a:buChar char="à"/>
            </a:pPr>
            <a:r>
              <a:rPr lang="en-US" sz="4000" dirty="0">
                <a:sym typeface="Wingdings" panose="05000000000000000000" pitchFamily="2" charset="2"/>
              </a:rPr>
              <a:t>Web App </a:t>
            </a:r>
            <a:r>
              <a:rPr lang="en-US" sz="4000" dirty="0" smtClean="0">
                <a:sym typeface="Wingdings" panose="05000000000000000000" pitchFamily="2" charset="2"/>
              </a:rPr>
              <a:t>creation</a:t>
            </a:r>
            <a:endParaRPr lang="en-US" sz="4000" dirty="0" smtClean="0">
              <a:solidFill>
                <a:schemeClr val="bg1"/>
              </a:solidFill>
              <a:latin typeface="+mj-lt"/>
              <a:sym typeface="Wingdings" panose="05000000000000000000" pitchFamily="2" charset="2"/>
            </a:endParaRP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Deployment</a:t>
            </a: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Source Control Integration</a:t>
            </a:r>
          </a:p>
          <a:p>
            <a:pPr marL="571500" indent="-571500">
              <a:buFont typeface="Wingdings" panose="05000000000000000000" pitchFamily="2" charset="2"/>
              <a:buChar char="à"/>
            </a:pPr>
            <a:endParaRPr lang="en-US" sz="4000" dirty="0" smtClean="0">
              <a:solidFill>
                <a:schemeClr val="bg1"/>
              </a:solidFill>
              <a:latin typeface="+mj-lt"/>
              <a:sym typeface="Wingdings" panose="05000000000000000000" pitchFamily="2" charset="2"/>
            </a:endParaRPr>
          </a:p>
          <a:p>
            <a:pPr marL="571500" indent="-571500">
              <a:buFont typeface="Wingdings" panose="05000000000000000000" pitchFamily="2" charset="2"/>
              <a:buChar char="à"/>
            </a:pPr>
            <a:r>
              <a:rPr lang="en-US" sz="4000" dirty="0" smtClean="0">
                <a:sym typeface="Wingdings" panose="05000000000000000000" pitchFamily="2" charset="2"/>
              </a:rPr>
              <a:t>Scale</a:t>
            </a:r>
            <a:endParaRPr lang="en-US" sz="4000" dirty="0">
              <a:sym typeface="Wingdings" panose="05000000000000000000" pitchFamily="2" charset="2"/>
            </a:endParaRP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Web Jobs</a:t>
            </a: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Site Slots</a:t>
            </a: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Backup</a:t>
            </a:r>
          </a:p>
          <a:p>
            <a:pPr marL="571500" indent="-571500">
              <a:buFont typeface="Wingdings" panose="05000000000000000000" pitchFamily="2" charset="2"/>
              <a:buChar char="à"/>
            </a:pPr>
            <a:r>
              <a:rPr lang="en-US" sz="4000" dirty="0" smtClean="0">
                <a:solidFill>
                  <a:schemeClr val="bg1"/>
                </a:solidFill>
                <a:latin typeface="+mj-lt"/>
                <a:sym typeface="Wingdings" panose="05000000000000000000" pitchFamily="2" charset="2"/>
              </a:rPr>
              <a:t>Hybrid Connections</a:t>
            </a: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animEffect transition="in" filter="fade">
                                      <p:cBhvr>
                                        <p:cTn id="32" dur="500"/>
                                        <p:tgtEl>
                                          <p:spTgt spid="6">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7" end="7"/>
                                            </p:txEl>
                                          </p:spTgt>
                                        </p:tgtEl>
                                        <p:attrNameLst>
                                          <p:attrName>style.visibility</p:attrName>
                                        </p:attrNameLst>
                                      </p:cBhvr>
                                      <p:to>
                                        <p:strVal val="visible"/>
                                      </p:to>
                                    </p:set>
                                    <p:animEffect transition="in" filter="fade">
                                      <p:cBhvr>
                                        <p:cTn id="37" dur="500"/>
                                        <p:tgtEl>
                                          <p:spTgt spid="6">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8" end="8"/>
                                            </p:txEl>
                                          </p:spTgt>
                                        </p:tgtEl>
                                        <p:attrNameLst>
                                          <p:attrName>style.visibility</p:attrName>
                                        </p:attrNameLst>
                                      </p:cBhvr>
                                      <p:to>
                                        <p:strVal val="visible"/>
                                      </p:to>
                                    </p:set>
                                    <p:animEffect transition="in" filter="fade">
                                      <p:cBhvr>
                                        <p:cTn id="42" dur="500"/>
                                        <p:tgtEl>
                                          <p:spTgt spid="6">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9" end="9"/>
                                            </p:txEl>
                                          </p:spTgt>
                                        </p:tgtEl>
                                        <p:attrNameLst>
                                          <p:attrName>style.visibility</p:attrName>
                                        </p:attrNameLst>
                                      </p:cBhvr>
                                      <p:to>
                                        <p:strVal val="visible"/>
                                      </p:to>
                                    </p:set>
                                    <p:animEffect transition="in" filter="fade">
                                      <p:cBhvr>
                                        <p:cTn id="47" dur="500"/>
                                        <p:tgtEl>
                                          <p:spTgt spid="6">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269240" y="1614478"/>
            <a:ext cx="11653523" cy="4838248"/>
          </a:xfrm>
        </p:spPr>
        <p:txBody>
          <a:bodyPr/>
          <a:lstStyle/>
          <a:p>
            <a:pPr fontAlgn="ctr"/>
            <a:r>
              <a:rPr lang="en-NZ" sz="3600" dirty="0"/>
              <a:t>Scalable design</a:t>
            </a:r>
          </a:p>
          <a:p>
            <a:pPr fontAlgn="ctr"/>
            <a:r>
              <a:rPr lang="en-NZ" sz="3600" dirty="0"/>
              <a:t>Eliminate Single point of failures</a:t>
            </a:r>
          </a:p>
          <a:p>
            <a:pPr fontAlgn="ctr"/>
            <a:r>
              <a:rPr lang="en-NZ" sz="3600" dirty="0"/>
              <a:t>High Availability/Fault tolerance</a:t>
            </a:r>
          </a:p>
          <a:p>
            <a:pPr fontAlgn="ctr"/>
            <a:r>
              <a:rPr lang="en-NZ" sz="3600" dirty="0"/>
              <a:t>Setup Monitoring and Alerts</a:t>
            </a:r>
          </a:p>
          <a:p>
            <a:pPr fontAlgn="ctr"/>
            <a:r>
              <a:rPr lang="en-NZ" sz="3600" dirty="0"/>
              <a:t>Automate Infrastructure such as Deployment, Log parsing</a:t>
            </a:r>
          </a:p>
          <a:p>
            <a:pPr fontAlgn="ctr"/>
            <a:r>
              <a:rPr lang="en-NZ" sz="3600" dirty="0"/>
              <a:t>Self-Healing (Detect issues and restart the instance)</a:t>
            </a:r>
          </a:p>
          <a:p>
            <a:pPr fontAlgn="ctr"/>
            <a:r>
              <a:rPr lang="en-NZ" sz="3600" dirty="0"/>
              <a:t>Proactively avoid failures (fire drills, test for failures and recovery procedures</a:t>
            </a:r>
            <a:r>
              <a:rPr lang="en-NZ" sz="3600" dirty="0" smtClean="0"/>
              <a:t>)</a:t>
            </a:r>
            <a:endParaRPr lang="en-NZ" sz="3600" dirty="0"/>
          </a:p>
        </p:txBody>
      </p:sp>
      <p:sp>
        <p:nvSpPr>
          <p:cNvPr id="5" name="Title 4"/>
          <p:cNvSpPr>
            <a:spLocks noGrp="1"/>
          </p:cNvSpPr>
          <p:nvPr>
            <p:ph type="title"/>
          </p:nvPr>
        </p:nvSpPr>
        <p:spPr/>
        <p:txBody>
          <a:bodyPr/>
          <a:lstStyle/>
          <a:p>
            <a:r>
              <a:rPr lang="en-NZ" dirty="0"/>
              <a:t>Best Practices for Cloud managed Websites</a:t>
            </a:r>
            <a:endParaRPr lang="en-NZ" dirty="0"/>
          </a:p>
        </p:txBody>
      </p:sp>
    </p:spTree>
    <p:extLst>
      <p:ext uri="{BB962C8B-B14F-4D97-AF65-F5344CB8AC3E}">
        <p14:creationId xmlns:p14="http://schemas.microsoft.com/office/powerpoint/2010/main" val="3151788509"/>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Apps in Azure App Service</a:t>
            </a:r>
            <a:endParaRPr lang="en-US" dirty="0"/>
          </a:p>
        </p:txBody>
      </p:sp>
    </p:spTree>
    <p:extLst>
      <p:ext uri="{BB962C8B-B14F-4D97-AF65-F5344CB8AC3E}">
        <p14:creationId xmlns:p14="http://schemas.microsoft.com/office/powerpoint/2010/main" val="3131693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a:picLocks noChangeAspect="1"/>
          </p:cNvPicPr>
          <p:nvPr/>
        </p:nvPicPr>
        <p:blipFill>
          <a:blip r:embed="rId2"/>
          <a:stretch>
            <a:fillRect/>
          </a:stretch>
        </p:blipFill>
        <p:spPr>
          <a:xfrm>
            <a:off x="6609503" y="0"/>
            <a:ext cx="5582498" cy="3614057"/>
          </a:xfrm>
          <a:prstGeom prst="rect">
            <a:avLst/>
          </a:prstGeom>
        </p:spPr>
      </p:pic>
      <p:pic>
        <p:nvPicPr>
          <p:cNvPr id="37" name="Picture 36"/>
          <p:cNvPicPr>
            <a:picLocks noChangeAspect="1"/>
          </p:cNvPicPr>
          <p:nvPr/>
        </p:nvPicPr>
        <p:blipFill>
          <a:blip r:embed="rId3"/>
          <a:stretch>
            <a:fillRect/>
          </a:stretch>
        </p:blipFill>
        <p:spPr>
          <a:xfrm>
            <a:off x="5276712" y="-373535"/>
            <a:ext cx="7264070" cy="4706299"/>
          </a:xfrm>
          <a:prstGeom prst="rect">
            <a:avLst/>
          </a:prstGeom>
        </p:spPr>
      </p:pic>
      <p:pic>
        <p:nvPicPr>
          <p:cNvPr id="38" name="Picture 37"/>
          <p:cNvPicPr>
            <a:picLocks noChangeAspect="1"/>
          </p:cNvPicPr>
          <p:nvPr/>
        </p:nvPicPr>
        <p:blipFill>
          <a:blip r:embed="rId4"/>
          <a:stretch>
            <a:fillRect/>
          </a:stretch>
        </p:blipFill>
        <p:spPr>
          <a:xfrm>
            <a:off x="8306794" y="298546"/>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grpSp>
        <p:nvGrpSpPr>
          <p:cNvPr id="41" name="Group 40"/>
          <p:cNvGrpSpPr/>
          <p:nvPr/>
        </p:nvGrpSpPr>
        <p:grpSpPr>
          <a:xfrm>
            <a:off x="439838" y="493782"/>
            <a:ext cx="4664598" cy="2178331"/>
            <a:chOff x="439838" y="493782"/>
            <a:chExt cx="4664598" cy="2178331"/>
          </a:xfrm>
        </p:grpSpPr>
        <p:sp>
          <p:nvSpPr>
            <p:cNvPr id="10" name="TextBox 9"/>
            <p:cNvSpPr txBox="1"/>
            <p:nvPr/>
          </p:nvSpPr>
          <p:spPr>
            <a:xfrm>
              <a:off x="439838" y="1287118"/>
              <a:ext cx="3600450" cy="1384995"/>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.NET</a:t>
              </a:r>
            </a:p>
            <a:p>
              <a:r>
                <a:rPr lang="en-US" sz="2800" dirty="0" smtClean="0">
                  <a:solidFill>
                    <a:schemeClr val="bg1"/>
                  </a:solidFill>
                  <a:latin typeface="Segoe UI" panose="020B0502040204020203" pitchFamily="34" charset="0"/>
                  <a:cs typeface="Segoe UI" panose="020B0502040204020203" pitchFamily="34" charset="0"/>
                </a:rPr>
                <a:t>Python</a:t>
              </a:r>
            </a:p>
            <a:p>
              <a:endParaRPr lang="en-US" sz="2800" dirty="0" smtClean="0">
                <a:solidFill>
                  <a:schemeClr val="bg1"/>
                </a:solidFill>
                <a:latin typeface="Segoe UI" panose="020B0502040204020203" pitchFamily="34" charset="0"/>
                <a:cs typeface="Segoe UI" panose="020B0502040204020203" pitchFamily="34" charset="0"/>
              </a:endParaRPr>
            </a:p>
          </p:txBody>
        </p:sp>
        <p:sp>
          <p:nvSpPr>
            <p:cNvPr id="11" name="TextBox 10"/>
            <p:cNvSpPr txBox="1"/>
            <p:nvPr/>
          </p:nvSpPr>
          <p:spPr>
            <a:xfrm>
              <a:off x="439838" y="493782"/>
              <a:ext cx="4664598" cy="707886"/>
            </a:xfrm>
            <a:prstGeom prst="rect">
              <a:avLst/>
            </a:prstGeom>
            <a:noFill/>
          </p:spPr>
          <p:txBody>
            <a:bodyPr wrap="square" rtlCol="0">
              <a:spAutoFit/>
            </a:bodyPr>
            <a:lstStyle/>
            <a:p>
              <a:r>
                <a:rPr lang="en-US" sz="4000" dirty="0" smtClean="0">
                  <a:solidFill>
                    <a:srgbClr val="92D050"/>
                  </a:solidFill>
                  <a:latin typeface="Segoe UI Light" panose="020B0502040204020203" pitchFamily="34" charset="0"/>
                  <a:cs typeface="Segoe UI Light" panose="020B0502040204020203" pitchFamily="34" charset="0"/>
                </a:rPr>
                <a:t>Develop apps with…</a:t>
              </a:r>
              <a:endParaRPr lang="en-US" sz="4000" dirty="0">
                <a:solidFill>
                  <a:srgbClr val="92D050"/>
                </a:solidFill>
                <a:latin typeface="Segoe UI Light" panose="020B0502040204020203" pitchFamily="34" charset="0"/>
                <a:cs typeface="Segoe UI Light" panose="020B0502040204020203" pitchFamily="34" charset="0"/>
              </a:endParaRPr>
            </a:p>
          </p:txBody>
        </p:sp>
        <p:sp>
          <p:nvSpPr>
            <p:cNvPr id="12" name="TextBox 11"/>
            <p:cNvSpPr txBox="1"/>
            <p:nvPr/>
          </p:nvSpPr>
          <p:spPr>
            <a:xfrm>
              <a:off x="1791664" y="1287118"/>
              <a:ext cx="1389756" cy="1384995"/>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Node.js</a:t>
              </a:r>
            </a:p>
            <a:p>
              <a:r>
                <a:rPr lang="en-US" sz="2800" dirty="0" smtClean="0">
                  <a:solidFill>
                    <a:schemeClr val="bg1"/>
                  </a:solidFill>
                  <a:latin typeface="Segoe UI" panose="020B0502040204020203" pitchFamily="34" charset="0"/>
                  <a:cs typeface="Segoe UI" panose="020B0502040204020203" pitchFamily="34" charset="0"/>
                </a:rPr>
                <a:t>Java</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
          <p:nvSpPr>
            <p:cNvPr id="13" name="TextBox 12"/>
            <p:cNvSpPr txBox="1"/>
            <p:nvPr/>
          </p:nvSpPr>
          <p:spPr>
            <a:xfrm>
              <a:off x="3502022" y="1287118"/>
              <a:ext cx="9567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PHP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grpSp>
      <p:pic>
        <p:nvPicPr>
          <p:cNvPr id="16" name="Picture 15"/>
          <p:cNvPicPr>
            <a:picLocks noChangeAspect="1"/>
          </p:cNvPicPr>
          <p:nvPr/>
        </p:nvPicPr>
        <p:blipFill>
          <a:blip r:embed="rId6"/>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7"/>
            <a:stretch>
              <a:fillRect/>
            </a:stretch>
          </p:blipFill>
          <p:spPr>
            <a:xfrm>
              <a:off x="7012021" y="-1253215"/>
              <a:ext cx="1237500" cy="1462500"/>
            </a:xfrm>
            <a:prstGeom prst="rect">
              <a:avLst/>
            </a:prstGeom>
          </p:spPr>
        </p:pic>
        <p:pic>
          <p:nvPicPr>
            <p:cNvPr id="35" name="Picture 34"/>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 name="Group 3"/>
          <p:cNvGrpSpPr/>
          <p:nvPr/>
        </p:nvGrpSpPr>
        <p:grpSpPr>
          <a:xfrm>
            <a:off x="1" y="3302216"/>
            <a:ext cx="4822369" cy="3565454"/>
            <a:chOff x="1" y="3302216"/>
            <a:chExt cx="4822369" cy="3565454"/>
          </a:xfrm>
        </p:grpSpPr>
        <p:pic>
          <p:nvPicPr>
            <p:cNvPr id="21" name="Picture 20"/>
            <p:cNvPicPr>
              <a:picLocks noChangeAspect="1"/>
            </p:cNvPicPr>
            <p:nvPr/>
          </p:nvPicPr>
          <p:blipFill>
            <a:blip r:embed="rId9"/>
            <a:stretch>
              <a:fillRect/>
            </a:stretch>
          </p:blipFill>
          <p:spPr>
            <a:xfrm>
              <a:off x="1" y="3743009"/>
              <a:ext cx="4822369" cy="3124661"/>
            </a:xfrm>
            <a:prstGeom prst="rect">
              <a:avLst/>
            </a:prstGeom>
          </p:spPr>
        </p:pic>
        <p:pic>
          <p:nvPicPr>
            <p:cNvPr id="23" name="Picture 22"/>
            <p:cNvPicPr>
              <a:picLocks noChangeAspect="1"/>
            </p:cNvPicPr>
            <p:nvPr/>
          </p:nvPicPr>
          <p:blipFill>
            <a:blip r:embed="rId10"/>
            <a:stretch>
              <a:fillRect/>
            </a:stretch>
          </p:blipFill>
          <p:spPr>
            <a:xfrm>
              <a:off x="215340" y="3302216"/>
              <a:ext cx="2092500" cy="2340000"/>
            </a:xfrm>
            <a:prstGeom prst="rect">
              <a:avLst/>
            </a:prstGeom>
          </p:spPr>
        </p:pic>
        <p:pic>
          <p:nvPicPr>
            <p:cNvPr id="24" name="Picture 23"/>
            <p:cNvPicPr>
              <a:picLocks noChangeAspect="1"/>
            </p:cNvPicPr>
            <p:nvPr/>
          </p:nvPicPr>
          <p:blipFill>
            <a:blip r:embed="rId7"/>
            <a:stretch>
              <a:fillRect/>
            </a:stretch>
          </p:blipFill>
          <p:spPr>
            <a:xfrm>
              <a:off x="1447611" y="5043761"/>
              <a:ext cx="1237500" cy="1462500"/>
            </a:xfrm>
            <a:prstGeom prst="rect">
              <a:avLst/>
            </a:prstGeom>
          </p:spPr>
        </p:pic>
        <p:pic>
          <p:nvPicPr>
            <p:cNvPr id="25" name="Picture 24"/>
            <p:cNvPicPr>
              <a:picLocks noChangeAspect="1"/>
            </p:cNvPicPr>
            <p:nvPr/>
          </p:nvPicPr>
          <p:blipFill>
            <a:blip r:embed="rId11"/>
            <a:stretch>
              <a:fillRect/>
            </a:stretch>
          </p:blipFill>
          <p:spPr>
            <a:xfrm>
              <a:off x="2788810" y="4960912"/>
              <a:ext cx="447874" cy="1224190"/>
            </a:xfrm>
            <a:prstGeom prst="rect">
              <a:avLst/>
            </a:prstGeom>
          </p:spPr>
        </p:pic>
        <p:pic>
          <p:nvPicPr>
            <p:cNvPr id="40" name="Picture 39"/>
            <p:cNvPicPr>
              <a:picLocks noChangeAspect="1"/>
            </p:cNvPicPr>
            <p:nvPr/>
          </p:nvPicPr>
          <p:blipFill>
            <a:blip r:embed="rId12"/>
            <a:stretch>
              <a:fillRect/>
            </a:stretch>
          </p:blipFill>
          <p:spPr>
            <a:xfrm>
              <a:off x="257977" y="5707769"/>
              <a:ext cx="1481228" cy="956627"/>
            </a:xfrm>
            <a:prstGeom prst="rect">
              <a:avLst/>
            </a:prstGeom>
          </p:spPr>
        </p:pic>
      </p:grpSp>
      <p:grpSp>
        <p:nvGrpSpPr>
          <p:cNvPr id="2" name="Group 1"/>
          <p:cNvGrpSpPr/>
          <p:nvPr/>
        </p:nvGrpSpPr>
        <p:grpSpPr>
          <a:xfrm>
            <a:off x="1764141" y="1287118"/>
            <a:ext cx="1686910" cy="966143"/>
            <a:chOff x="1447611" y="1287118"/>
            <a:chExt cx="1686910" cy="966143"/>
          </a:xfrm>
        </p:grpSpPr>
        <p:cxnSp>
          <p:nvCxnSpPr>
            <p:cNvPr id="6" name="Straight Connector 5"/>
            <p:cNvCxnSpPr/>
            <p:nvPr/>
          </p:nvCxnSpPr>
          <p:spPr>
            <a:xfrm>
              <a:off x="1447611" y="1287118"/>
              <a:ext cx="0" cy="966143"/>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3134521" y="1287118"/>
              <a:ext cx="0" cy="966143"/>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9787568" y="-79793"/>
            <a:ext cx="934789" cy="1104751"/>
            <a:chOff x="9787568" y="-79793"/>
            <a:chExt cx="934789" cy="1104751"/>
          </a:xfrm>
        </p:grpSpPr>
        <p:pic>
          <p:nvPicPr>
            <p:cNvPr id="45" name="Picture 44"/>
            <p:cNvPicPr>
              <a:picLocks noChangeAspect="1"/>
            </p:cNvPicPr>
            <p:nvPr/>
          </p:nvPicPr>
          <p:blipFill>
            <a:blip r:embed="rId7"/>
            <a:stretch>
              <a:fillRect/>
            </a:stretch>
          </p:blipFill>
          <p:spPr>
            <a:xfrm>
              <a:off x="9787568" y="-79793"/>
              <a:ext cx="934789" cy="1104751"/>
            </a:xfrm>
            <a:prstGeom prst="rect">
              <a:avLst/>
            </a:prstGeom>
          </p:spPr>
        </p:pic>
        <p:pic>
          <p:nvPicPr>
            <p:cNvPr id="34" name="Picture 33"/>
            <p:cNvPicPr>
              <a:picLocks noChangeAspect="1"/>
            </p:cNvPicPr>
            <p:nvPr/>
          </p:nvPicPr>
          <p:blipFill>
            <a:blip r:embed="rId13"/>
            <a:stretch>
              <a:fillRect/>
            </a:stretch>
          </p:blipFill>
          <p:spPr>
            <a:xfrm>
              <a:off x="10328954" y="214760"/>
              <a:ext cx="147937" cy="295874"/>
            </a:xfrm>
            <a:prstGeom prst="rect">
              <a:avLst/>
            </a:prstGeom>
          </p:spPr>
        </p:pic>
      </p:grpSp>
      <p:grpSp>
        <p:nvGrpSpPr>
          <p:cNvPr id="5" name="Group 4"/>
          <p:cNvGrpSpPr/>
          <p:nvPr/>
        </p:nvGrpSpPr>
        <p:grpSpPr>
          <a:xfrm>
            <a:off x="4953778" y="713362"/>
            <a:ext cx="2966958" cy="4346616"/>
            <a:chOff x="4953778" y="713362"/>
            <a:chExt cx="2966958" cy="4346616"/>
          </a:xfrm>
        </p:grpSpPr>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14"/>
              <a:stretch>
                <a:fillRect/>
              </a:stretch>
            </p:blipFill>
            <p:spPr>
              <a:xfrm>
                <a:off x="768089" y="-1605208"/>
                <a:ext cx="3768750" cy="5613751"/>
              </a:xfrm>
              <a:prstGeom prst="rect">
                <a:avLst/>
              </a:prstGeom>
            </p:spPr>
          </p:pic>
          <p:pic>
            <p:nvPicPr>
              <p:cNvPr id="14" name="Picture 13"/>
              <p:cNvPicPr>
                <a:picLocks noChangeAspect="1"/>
              </p:cNvPicPr>
              <p:nvPr/>
            </p:nvPicPr>
            <p:blipFill>
              <a:blip r:embed="rId15"/>
              <a:stretch>
                <a:fillRect/>
              </a:stretch>
            </p:blipFill>
            <p:spPr>
              <a:xfrm>
                <a:off x="1755198" y="534480"/>
                <a:ext cx="1361250" cy="1800000"/>
              </a:xfrm>
              <a:prstGeom prst="rect">
                <a:avLst/>
              </a:prstGeom>
            </p:spPr>
          </p:pic>
        </p:grpSp>
        <p:sp>
          <p:nvSpPr>
            <p:cNvPr id="32" name="TextBox 31"/>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grpSp>
    </p:spTree>
    <p:extLst>
      <p:ext uri="{BB962C8B-B14F-4D97-AF65-F5344CB8AC3E}">
        <p14:creationId xmlns:p14="http://schemas.microsoft.com/office/powerpoint/2010/main" val="163707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250"/>
                                        <p:tgtEl>
                                          <p:spTgt spid="30"/>
                                        </p:tgtEl>
                                      </p:cBhvr>
                                    </p:animEffect>
                                  </p:childTnLst>
                                </p:cTn>
                              </p:par>
                            </p:childTnLst>
                          </p:cTn>
                        </p:par>
                        <p:par>
                          <p:cTn id="8" fill="hold">
                            <p:stCondLst>
                              <p:cond delay="250"/>
                            </p:stCondLst>
                            <p:childTnLst>
                              <p:par>
                                <p:cTn id="9" presetID="22" presetClass="entr" presetSubtype="8" fill="hold"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wipe(left)">
                                      <p:cBhvr>
                                        <p:cTn id="11" dur="250"/>
                                        <p:tgtEl>
                                          <p:spTgt spid="37"/>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250"/>
                                        <p:tgtEl>
                                          <p:spTgt spid="3"/>
                                        </p:tgtEl>
                                      </p:cBhvr>
                                    </p:animEffect>
                                  </p:childTnLst>
                                </p:cTn>
                              </p:par>
                            </p:childTnLst>
                          </p:cTn>
                        </p:par>
                        <p:par>
                          <p:cTn id="16" fill="hold">
                            <p:stCondLst>
                              <p:cond delay="750"/>
                            </p:stCondLst>
                            <p:childTnLst>
                              <p:par>
                                <p:cTn id="17" presetID="10" presetClass="entr" presetSubtype="0"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250"/>
                                        <p:tgtEl>
                                          <p:spTgt spid="36"/>
                                        </p:tgtEl>
                                      </p:cBhvr>
                                    </p:animEffect>
                                  </p:childTnLst>
                                </p:cTn>
                              </p:par>
                              <p:par>
                                <p:cTn id="20" presetID="10" presetClass="entr" presetSubtype="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par>
                          <p:cTn id="23" fill="hold">
                            <p:stCondLst>
                              <p:cond delay="1250"/>
                            </p:stCondLst>
                            <p:childTnLst>
                              <p:par>
                                <p:cTn id="24" presetID="10" presetClass="entr" presetSubtype="0" fill="hold" nodeType="after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fade">
                                      <p:cBhvr>
                                        <p:cTn id="26" dur="500"/>
                                        <p:tgtEl>
                                          <p:spTgt spid="38"/>
                                        </p:tgtEl>
                                      </p:cBhvr>
                                    </p:animEffect>
                                  </p:childTnLst>
                                </p:cTn>
                              </p:par>
                            </p:childTnLst>
                          </p:cTn>
                        </p:par>
                        <p:par>
                          <p:cTn id="27" fill="hold">
                            <p:stCondLst>
                              <p:cond delay="1750"/>
                            </p:stCondLst>
                            <p:childTnLst>
                              <p:par>
                                <p:cTn id="28" presetID="10" presetClass="entr" presetSubtype="0" fill="hold"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500"/>
                                        <p:tgtEl>
                                          <p:spTgt spid="16"/>
                                        </p:tgtEl>
                                      </p:cBhvr>
                                    </p:animEffect>
                                  </p:childTnLst>
                                </p:cTn>
                              </p:par>
                            </p:childTnLst>
                          </p:cTn>
                        </p:par>
                        <p:par>
                          <p:cTn id="31" fill="hold">
                            <p:stCondLst>
                              <p:cond delay="2250"/>
                            </p:stCondLst>
                            <p:childTnLst>
                              <p:par>
                                <p:cTn id="32" presetID="10" presetClass="entr" presetSubtype="0" fill="hold"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par>
                          <p:cTn id="35" fill="hold">
                            <p:stCondLst>
                              <p:cond delay="275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3250"/>
                            </p:stCondLst>
                            <p:childTnLst>
                              <p:par>
                                <p:cTn id="40" presetID="10" presetClass="entr" presetSubtype="0"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Effect transition="in" filter="fade">
                                      <p:cBhvr>
                                        <p:cTn id="42" dur="500"/>
                                        <p:tgtEl>
                                          <p:spTgt spid="41"/>
                                        </p:tgtEl>
                                      </p:cBhvr>
                                    </p:animEffect>
                                  </p:childTnLst>
                                </p:cTn>
                              </p:par>
                              <p:par>
                                <p:cTn id="43" presetID="10" presetClass="entr" presetSubtype="0" fill="hold" nodeType="withEffect">
                                  <p:stCondLst>
                                    <p:cond delay="0"/>
                                  </p:stCondLst>
                                  <p:childTnLst>
                                    <p:set>
                                      <p:cBhvr>
                                        <p:cTn id="44" dur="1" fill="hold">
                                          <p:stCondLst>
                                            <p:cond delay="0"/>
                                          </p:stCondLst>
                                        </p:cTn>
                                        <p:tgtEl>
                                          <p:spTgt spid="2"/>
                                        </p:tgtEl>
                                        <p:attrNameLst>
                                          <p:attrName>style.visibility</p:attrName>
                                        </p:attrNameLst>
                                      </p:cBhvr>
                                      <p:to>
                                        <p:strVal val="visible"/>
                                      </p:to>
                                    </p:set>
                                    <p:animEffect transition="in" filter="fade">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chor="ctr">
            <a:normAutofit fontScale="90000"/>
          </a:bodyPr>
          <a:lstStyle/>
          <a:p>
            <a:pPr marL="252000">
              <a:spcBef>
                <a:spcPts val="0"/>
              </a:spcBef>
            </a:pPr>
            <a:r>
              <a:rPr lang="en-US" dirty="0"/>
              <a:t>Visual Studio + App Service Web Apps</a:t>
            </a:r>
          </a:p>
        </p:txBody>
      </p:sp>
      <p:sp>
        <p:nvSpPr>
          <p:cNvPr id="4" name="Content Placeholder 3"/>
          <p:cNvSpPr>
            <a:spLocks noGrp="1"/>
          </p:cNvSpPr>
          <p:nvPr>
            <p:ph sz="quarter" idx="10"/>
          </p:nvPr>
        </p:nvSpPr>
        <p:spPr>
          <a:xfrm>
            <a:off x="274712" y="2193928"/>
            <a:ext cx="6819771" cy="2719388"/>
          </a:xfrm>
        </p:spPr>
        <p:txBody>
          <a:bodyPr/>
          <a:lstStyle/>
          <a:p>
            <a:pPr marL="0" indent="0">
              <a:buNone/>
            </a:pPr>
            <a:r>
              <a:rPr lang="en-US" sz="3200" dirty="0">
                <a:solidFill>
                  <a:schemeClr val="tx1"/>
                </a:solidFill>
              </a:rPr>
              <a:t>Create Azure Resources during File / New</a:t>
            </a:r>
          </a:p>
          <a:p>
            <a:pPr marL="0" indent="0">
              <a:buNone/>
            </a:pPr>
            <a:r>
              <a:rPr lang="en-US" sz="3200" dirty="0">
                <a:solidFill>
                  <a:schemeClr val="tx1"/>
                </a:solidFill>
              </a:rPr>
              <a:t>Create Web App during deploy</a:t>
            </a:r>
          </a:p>
          <a:p>
            <a:pPr marL="0" indent="0">
              <a:buNone/>
            </a:pPr>
            <a:r>
              <a:rPr lang="en-US" sz="3200" dirty="0">
                <a:solidFill>
                  <a:schemeClr val="tx1"/>
                </a:solidFill>
              </a:rPr>
              <a:t>Manage with Server Explorer</a:t>
            </a:r>
          </a:p>
          <a:p>
            <a:pPr marL="0" indent="0">
              <a:buNone/>
            </a:pPr>
            <a:endParaRPr lang="en-US" sz="3200" dirty="0">
              <a:solidFill>
                <a:schemeClr val="tx1"/>
              </a:solidFill>
            </a:endParaRPr>
          </a:p>
        </p:txBody>
      </p:sp>
      <p:sp>
        <p:nvSpPr>
          <p:cNvPr id="6" name="Content Placeholder 2"/>
          <p:cNvSpPr txBox="1">
            <a:spLocks/>
          </p:cNvSpPr>
          <p:nvPr/>
        </p:nvSpPr>
        <p:spPr>
          <a:xfrm>
            <a:off x="274712" y="441435"/>
            <a:ext cx="12192000" cy="5266267"/>
          </a:xfrm>
          <a:prstGeom prst="rect">
            <a:avLst/>
          </a:prstGeom>
        </p:spPr>
        <p:txBody>
          <a:bodyPr vert="horz"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52000" indent="0">
              <a:spcBef>
                <a:spcPts val="0"/>
              </a:spcBef>
              <a:spcAft>
                <a:spcPts val="1800"/>
              </a:spcAft>
              <a:buNone/>
            </a:pPr>
            <a:endParaRPr lang="en-US" dirty="0">
              <a:solidFill>
                <a:schemeClr val="tx1"/>
              </a:solidFill>
            </a:endParaRPr>
          </a:p>
        </p:txBody>
      </p:sp>
      <p:pic>
        <p:nvPicPr>
          <p:cNvPr id="7" name="Content Placeholder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7261700" y="2193928"/>
            <a:ext cx="4110493" cy="2719388"/>
          </a:xfrm>
          <a:prstGeom prst="rect">
            <a:avLst/>
          </a:prstGeom>
        </p:spPr>
      </p:pic>
    </p:spTree>
    <p:extLst>
      <p:ext uri="{BB962C8B-B14F-4D97-AF65-F5344CB8AC3E}">
        <p14:creationId xmlns:p14="http://schemas.microsoft.com/office/powerpoint/2010/main" val="128802995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085889" y="2804607"/>
            <a:ext cx="10020223" cy="1248787"/>
            <a:chOff x="1285670" y="4669704"/>
            <a:chExt cx="10020223" cy="1248787"/>
          </a:xfrm>
        </p:grpSpPr>
        <p:pic>
          <p:nvPicPr>
            <p:cNvPr id="7" name="Picture 6"/>
            <p:cNvPicPr>
              <a:picLocks noChangeAspect="1"/>
            </p:cNvPicPr>
            <p:nvPr/>
          </p:nvPicPr>
          <p:blipFill>
            <a:blip r:embed="rId3">
              <a:biLevel thresh="25000"/>
            </a:blip>
            <a:stretch>
              <a:fillRect/>
            </a:stretch>
          </p:blipFill>
          <p:spPr>
            <a:xfrm>
              <a:off x="6060767" y="4669704"/>
              <a:ext cx="576373" cy="572607"/>
            </a:xfrm>
            <a:prstGeom prst="rect">
              <a:avLst/>
            </a:prstGeom>
          </p:spPr>
        </p:pic>
        <p:sp>
          <p:nvSpPr>
            <p:cNvPr id="12" name="TextBox 11"/>
            <p:cNvSpPr txBox="1"/>
            <p:nvPr/>
          </p:nvSpPr>
          <p:spPr>
            <a:xfrm>
              <a:off x="5891176" y="5272160"/>
              <a:ext cx="907621" cy="369332"/>
            </a:xfrm>
            <a:prstGeom prst="rect">
              <a:avLst/>
            </a:prstGeom>
            <a:noFill/>
          </p:spPr>
          <p:txBody>
            <a:bodyPr wrap="none" rtlCol="0">
              <a:spAutoFit/>
            </a:bodyPr>
            <a:lstStyle/>
            <a:p>
              <a:r>
                <a:rPr lang="en-US" dirty="0" err="1">
                  <a:solidFill>
                    <a:prstClr val="white"/>
                  </a:solidFill>
                </a:rPr>
                <a:t>GitHub</a:t>
              </a:r>
              <a:endParaRPr lang="en-US" dirty="0">
                <a:solidFill>
                  <a:prstClr val="white"/>
                </a:solidFill>
              </a:endParaRPr>
            </a:p>
          </p:txBody>
        </p:sp>
        <p:pic>
          <p:nvPicPr>
            <p:cNvPr id="5" name="Picture 4"/>
            <p:cNvPicPr>
              <a:picLocks noChangeAspect="1"/>
            </p:cNvPicPr>
            <p:nvPr/>
          </p:nvPicPr>
          <p:blipFill>
            <a:blip r:embed="rId4">
              <a:biLevel thresh="25000"/>
            </a:blip>
            <a:stretch>
              <a:fillRect/>
            </a:stretch>
          </p:blipFill>
          <p:spPr>
            <a:xfrm>
              <a:off x="2919543" y="4711603"/>
              <a:ext cx="520141" cy="516741"/>
            </a:xfrm>
            <a:prstGeom prst="rect">
              <a:avLst/>
            </a:prstGeom>
          </p:spPr>
        </p:pic>
        <p:sp>
          <p:nvSpPr>
            <p:cNvPr id="2" name="TextBox 1"/>
            <p:cNvSpPr txBox="1"/>
            <p:nvPr/>
          </p:nvSpPr>
          <p:spPr>
            <a:xfrm>
              <a:off x="2430562" y="5272160"/>
              <a:ext cx="1498102" cy="646331"/>
            </a:xfrm>
            <a:prstGeom prst="rect">
              <a:avLst/>
            </a:prstGeom>
            <a:noFill/>
          </p:spPr>
          <p:txBody>
            <a:bodyPr wrap="none" rtlCol="0">
              <a:spAutoFit/>
            </a:bodyPr>
            <a:lstStyle/>
            <a:p>
              <a:r>
                <a:rPr lang="en-US" dirty="0">
                  <a:solidFill>
                    <a:prstClr val="white"/>
                  </a:solidFill>
                </a:rPr>
                <a:t>Visual Studio</a:t>
              </a:r>
            </a:p>
            <a:p>
              <a:pPr algn="ctr"/>
              <a:r>
                <a:rPr lang="en-US" dirty="0">
                  <a:solidFill>
                    <a:prstClr val="white"/>
                  </a:solidFill>
                </a:rPr>
                <a:t>Online</a:t>
              </a:r>
            </a:p>
          </p:txBody>
        </p:sp>
        <p:pic>
          <p:nvPicPr>
            <p:cNvPr id="6" name="Picture 5"/>
            <p:cNvPicPr>
              <a:picLocks noChangeAspect="1"/>
            </p:cNvPicPr>
            <p:nvPr/>
          </p:nvPicPr>
          <p:blipFill>
            <a:blip r:embed="rId5">
              <a:biLevel thresh="25000"/>
            </a:blip>
            <a:stretch>
              <a:fillRect/>
            </a:stretch>
          </p:blipFill>
          <p:spPr>
            <a:xfrm>
              <a:off x="1285670" y="4683670"/>
              <a:ext cx="604489" cy="600537"/>
            </a:xfrm>
            <a:prstGeom prst="rect">
              <a:avLst/>
            </a:prstGeom>
          </p:spPr>
        </p:pic>
        <p:sp>
          <p:nvSpPr>
            <p:cNvPr id="3" name="TextBox 2"/>
            <p:cNvSpPr txBox="1"/>
            <p:nvPr/>
          </p:nvSpPr>
          <p:spPr>
            <a:xfrm>
              <a:off x="1348906" y="5272160"/>
              <a:ext cx="478016" cy="369332"/>
            </a:xfrm>
            <a:prstGeom prst="rect">
              <a:avLst/>
            </a:prstGeom>
            <a:noFill/>
          </p:spPr>
          <p:txBody>
            <a:bodyPr wrap="none" rtlCol="0">
              <a:spAutoFit/>
            </a:bodyPr>
            <a:lstStyle/>
            <a:p>
              <a:r>
                <a:rPr lang="en-US" dirty="0" err="1">
                  <a:solidFill>
                    <a:prstClr val="white"/>
                  </a:solidFill>
                </a:rPr>
                <a:t>Git</a:t>
              </a:r>
              <a:endParaRPr lang="en-US" dirty="0">
                <a:solidFill>
                  <a:prstClr val="white"/>
                </a:solidFill>
              </a:endParaRPr>
            </a:p>
          </p:txBody>
        </p:sp>
        <p:pic>
          <p:nvPicPr>
            <p:cNvPr id="9" name="Picture 8"/>
            <p:cNvPicPr>
              <a:picLocks noChangeAspect="1"/>
            </p:cNvPicPr>
            <p:nvPr/>
          </p:nvPicPr>
          <p:blipFill>
            <a:blip r:embed="rId6">
              <a:biLevel thresh="25000"/>
            </a:blip>
            <a:stretch>
              <a:fillRect/>
            </a:stretch>
          </p:blipFill>
          <p:spPr>
            <a:xfrm>
              <a:off x="7666524" y="4683670"/>
              <a:ext cx="477968" cy="544674"/>
            </a:xfrm>
            <a:prstGeom prst="rect">
              <a:avLst/>
            </a:prstGeom>
          </p:spPr>
        </p:pic>
        <p:sp>
          <p:nvSpPr>
            <p:cNvPr id="13" name="TextBox 12"/>
            <p:cNvSpPr txBox="1"/>
            <p:nvPr/>
          </p:nvSpPr>
          <p:spPr>
            <a:xfrm>
              <a:off x="7339391" y="5272160"/>
              <a:ext cx="1132233" cy="369332"/>
            </a:xfrm>
            <a:prstGeom prst="rect">
              <a:avLst/>
            </a:prstGeom>
            <a:noFill/>
          </p:spPr>
          <p:txBody>
            <a:bodyPr wrap="none" rtlCol="0">
              <a:spAutoFit/>
            </a:bodyPr>
            <a:lstStyle/>
            <a:p>
              <a:r>
                <a:rPr lang="en-US" dirty="0" err="1">
                  <a:solidFill>
                    <a:prstClr val="white"/>
                  </a:solidFill>
                </a:rPr>
                <a:t>BitBucket</a:t>
              </a:r>
              <a:endParaRPr lang="en-US" dirty="0">
                <a:solidFill>
                  <a:prstClr val="white"/>
                </a:solidFill>
              </a:endParaRPr>
            </a:p>
          </p:txBody>
        </p:sp>
        <p:pic>
          <p:nvPicPr>
            <p:cNvPr id="10" name="Picture 9"/>
            <p:cNvPicPr>
              <a:picLocks noChangeAspect="1"/>
            </p:cNvPicPr>
            <p:nvPr/>
          </p:nvPicPr>
          <p:blipFill>
            <a:blip r:embed="rId7">
              <a:biLevel thresh="25000"/>
            </a:blip>
            <a:stretch>
              <a:fillRect/>
            </a:stretch>
          </p:blipFill>
          <p:spPr>
            <a:xfrm>
              <a:off x="4469068" y="4753501"/>
              <a:ext cx="562315" cy="432945"/>
            </a:xfrm>
            <a:prstGeom prst="rect">
              <a:avLst/>
            </a:prstGeom>
          </p:spPr>
        </p:pic>
        <p:sp>
          <p:nvSpPr>
            <p:cNvPr id="14" name="TextBox 13"/>
            <p:cNvSpPr txBox="1"/>
            <p:nvPr/>
          </p:nvSpPr>
          <p:spPr>
            <a:xfrm>
              <a:off x="4185006" y="5272160"/>
              <a:ext cx="1130438" cy="369332"/>
            </a:xfrm>
            <a:prstGeom prst="rect">
              <a:avLst/>
            </a:prstGeom>
            <a:noFill/>
          </p:spPr>
          <p:txBody>
            <a:bodyPr wrap="none" rtlCol="0">
              <a:spAutoFit/>
            </a:bodyPr>
            <a:lstStyle/>
            <a:p>
              <a:r>
                <a:rPr lang="en-US" dirty="0" err="1">
                  <a:solidFill>
                    <a:prstClr val="white"/>
                  </a:solidFill>
                </a:rPr>
                <a:t>CodePlex</a:t>
              </a:r>
              <a:endParaRPr lang="en-US" dirty="0">
                <a:solidFill>
                  <a:prstClr val="white"/>
                </a:solidFill>
              </a:endParaRPr>
            </a:p>
          </p:txBody>
        </p:sp>
        <p:pic>
          <p:nvPicPr>
            <p:cNvPr id="8" name="Picture 7"/>
            <p:cNvPicPr>
              <a:picLocks noChangeAspect="1"/>
            </p:cNvPicPr>
            <p:nvPr/>
          </p:nvPicPr>
          <p:blipFill>
            <a:blip r:embed="rId8">
              <a:biLevel thresh="25000"/>
            </a:blip>
            <a:stretch>
              <a:fillRect/>
            </a:stretch>
          </p:blipFill>
          <p:spPr>
            <a:xfrm>
              <a:off x="9173876" y="4676688"/>
              <a:ext cx="604489" cy="558639"/>
            </a:xfrm>
            <a:prstGeom prst="rect">
              <a:avLst/>
            </a:prstGeom>
          </p:spPr>
        </p:pic>
        <p:sp>
          <p:nvSpPr>
            <p:cNvPr id="16" name="Rectangle 15"/>
            <p:cNvSpPr/>
            <p:nvPr/>
          </p:nvSpPr>
          <p:spPr>
            <a:xfrm>
              <a:off x="8943474" y="5272160"/>
              <a:ext cx="1065292" cy="369332"/>
            </a:xfrm>
            <a:prstGeom prst="rect">
              <a:avLst/>
            </a:prstGeom>
          </p:spPr>
          <p:txBody>
            <a:bodyPr wrap="none">
              <a:spAutoFit/>
            </a:bodyPr>
            <a:lstStyle/>
            <a:p>
              <a:r>
                <a:rPr lang="en-US" dirty="0" err="1">
                  <a:solidFill>
                    <a:prstClr val="white"/>
                  </a:solidFill>
                </a:rPr>
                <a:t>DropBox</a:t>
              </a:r>
              <a:endParaRPr lang="en-US" dirty="0">
                <a:solidFill>
                  <a:prstClr val="white"/>
                </a:solidFill>
              </a:endParaRPr>
            </a:p>
          </p:txBody>
        </p:sp>
        <p:pic>
          <p:nvPicPr>
            <p:cNvPr id="26" name="Picture 25"/>
            <p:cNvPicPr>
              <a:picLocks noChangeAspect="1"/>
            </p:cNvPicPr>
            <p:nvPr/>
          </p:nvPicPr>
          <p:blipFill>
            <a:blip r:embed="rId9">
              <a:biLevel thresh="25000"/>
              <a:extLst>
                <a:ext uri="{28A0092B-C50C-407E-A947-70E740481C1C}">
                  <a14:useLocalDpi xmlns:a14="http://schemas.microsoft.com/office/drawing/2010/main" val="0"/>
                </a:ext>
              </a:extLst>
            </a:blip>
            <a:stretch>
              <a:fillRect/>
            </a:stretch>
          </p:blipFill>
          <p:spPr>
            <a:xfrm>
              <a:off x="10807751" y="4674981"/>
              <a:ext cx="447737" cy="562053"/>
            </a:xfrm>
            <a:prstGeom prst="rect">
              <a:avLst/>
            </a:prstGeom>
          </p:spPr>
        </p:pic>
        <p:sp>
          <p:nvSpPr>
            <p:cNvPr id="27" name="TextBox 26"/>
            <p:cNvSpPr txBox="1"/>
            <p:nvPr/>
          </p:nvSpPr>
          <p:spPr>
            <a:xfrm>
              <a:off x="10757345" y="5272160"/>
              <a:ext cx="548548" cy="369332"/>
            </a:xfrm>
            <a:prstGeom prst="rect">
              <a:avLst/>
            </a:prstGeom>
            <a:noFill/>
          </p:spPr>
          <p:txBody>
            <a:bodyPr wrap="none" rtlCol="0">
              <a:spAutoFit/>
            </a:bodyPr>
            <a:lstStyle/>
            <a:p>
              <a:r>
                <a:rPr lang="en-US" dirty="0">
                  <a:solidFill>
                    <a:prstClr val="white"/>
                  </a:solidFill>
                </a:rPr>
                <a:t>FTP</a:t>
              </a:r>
            </a:p>
          </p:txBody>
        </p:sp>
      </p:grpSp>
      <p:sp>
        <p:nvSpPr>
          <p:cNvPr id="37" name="TextBox 36"/>
          <p:cNvSpPr txBox="1"/>
          <p:nvPr/>
        </p:nvSpPr>
        <p:spPr>
          <a:xfrm>
            <a:off x="62565" y="4280414"/>
            <a:ext cx="12066871" cy="1107996"/>
          </a:xfrm>
          <a:prstGeom prst="rect">
            <a:avLst/>
          </a:prstGeom>
          <a:noFill/>
        </p:spPr>
        <p:txBody>
          <a:bodyPr wrap="square" rtlCol="0">
            <a:spAutoFit/>
          </a:bodyPr>
          <a:lstStyle/>
          <a:p>
            <a:pPr algn="ctr"/>
            <a:r>
              <a:rPr lang="en-US" sz="6600" dirty="0">
                <a:solidFill>
                  <a:prstClr val="white"/>
                </a:solidFill>
                <a:latin typeface="+mj-lt"/>
              </a:rPr>
              <a:t>C</a:t>
            </a:r>
            <a:r>
              <a:rPr lang="en-US" sz="6600" dirty="0" smtClean="0">
                <a:solidFill>
                  <a:prstClr val="white"/>
                </a:solidFill>
                <a:latin typeface="+mj-lt"/>
              </a:rPr>
              <a:t>hoose </a:t>
            </a:r>
            <a:r>
              <a:rPr lang="en-US" sz="6600" dirty="0">
                <a:solidFill>
                  <a:prstClr val="white"/>
                </a:solidFill>
                <a:latin typeface="+mj-lt"/>
              </a:rPr>
              <a:t>your own </a:t>
            </a:r>
            <a:r>
              <a:rPr lang="en-US" sz="6600" dirty="0" smtClean="0">
                <a:solidFill>
                  <a:prstClr val="white"/>
                </a:solidFill>
                <a:latin typeface="+mj-lt"/>
              </a:rPr>
              <a:t>adventure</a:t>
            </a:r>
            <a:r>
              <a:rPr lang="en-US" sz="6600" dirty="0">
                <a:solidFill>
                  <a:prstClr val="white"/>
                </a:solidFill>
                <a:latin typeface="+mj-lt"/>
              </a:rPr>
              <a:t>!</a:t>
            </a:r>
          </a:p>
        </p:txBody>
      </p:sp>
      <p:sp>
        <p:nvSpPr>
          <p:cNvPr id="38"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a:solidFill>
                  <a:prstClr val="white"/>
                </a:solidFill>
              </a:rPr>
              <a:t>Source Control</a:t>
            </a:r>
          </a:p>
        </p:txBody>
      </p:sp>
    </p:spTree>
    <p:extLst>
      <p:ext uri="{BB962C8B-B14F-4D97-AF65-F5344CB8AC3E}">
        <p14:creationId xmlns:p14="http://schemas.microsoft.com/office/powerpoint/2010/main" val="2210986377"/>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4294967295"/>
          </p:nvPr>
        </p:nvSpPr>
        <p:spPr>
          <a:xfrm>
            <a:off x="9448800" y="6256338"/>
            <a:ext cx="2743200" cy="365125"/>
          </a:xfrm>
          <a:prstGeom prst="rect">
            <a:avLst/>
          </a:prstGeom>
        </p:spPr>
        <p:txBody>
          <a:bodyPr/>
          <a:lstStyle/>
          <a:p>
            <a:fld id="{0A164282-434E-41D4-9582-783D542A7B68}" type="slidenum">
              <a:rPr lang="en-US" smtClean="0"/>
              <a:pPr/>
              <a:t>25</a:t>
            </a:fld>
            <a:endParaRPr lang="en-US"/>
          </a:p>
        </p:txBody>
      </p:sp>
      <p:pic>
        <p:nvPicPr>
          <p:cNvPr id="3" name="Picture 2"/>
          <p:cNvPicPr>
            <a:picLocks noChangeAspect="1"/>
          </p:cNvPicPr>
          <p:nvPr/>
        </p:nvPicPr>
        <p:blipFill>
          <a:blip r:embed="rId2"/>
          <a:stretch>
            <a:fillRect/>
          </a:stretch>
        </p:blipFill>
        <p:spPr>
          <a:xfrm>
            <a:off x="582472" y="1015632"/>
            <a:ext cx="11027057" cy="5573621"/>
          </a:xfrm>
          <a:prstGeom prst="rect">
            <a:avLst/>
          </a:prstGeom>
        </p:spPr>
      </p:pic>
      <p:sp>
        <p:nvSpPr>
          <p:cNvPr id="5"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smtClean="0">
                <a:solidFill>
                  <a:prstClr val="white"/>
                </a:solidFill>
              </a:rPr>
              <a:t>Deployments</a:t>
            </a:r>
            <a:endParaRPr lang="en-US" sz="2800" dirty="0">
              <a:solidFill>
                <a:prstClr val="white"/>
              </a:solidFill>
            </a:endParaRPr>
          </a:p>
        </p:txBody>
      </p:sp>
    </p:spTree>
    <p:extLst>
      <p:ext uri="{BB962C8B-B14F-4D97-AF65-F5344CB8AC3E}">
        <p14:creationId xmlns:p14="http://schemas.microsoft.com/office/powerpoint/2010/main" val="2740373717"/>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8800" dirty="0" smtClean="0"/>
              <a:t>Scale</a:t>
            </a:r>
            <a:endParaRPr lang="en-US" sz="8800" dirty="0"/>
          </a:p>
        </p:txBody>
      </p:sp>
    </p:spTree>
    <p:extLst>
      <p:ext uri="{BB962C8B-B14F-4D97-AF65-F5344CB8AC3E}">
        <p14:creationId xmlns:p14="http://schemas.microsoft.com/office/powerpoint/2010/main" val="1577521474"/>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697226" y="2514536"/>
            <a:ext cx="10797548" cy="532565"/>
            <a:chOff x="339034" y="1899061"/>
            <a:chExt cx="10797548" cy="532565"/>
          </a:xfrm>
        </p:grpSpPr>
        <p:grpSp>
          <p:nvGrpSpPr>
            <p:cNvPr id="4" name="Group 3"/>
            <p:cNvGrpSpPr/>
            <p:nvPr/>
          </p:nvGrpSpPr>
          <p:grpSpPr>
            <a:xfrm>
              <a:off x="2999285" y="1899062"/>
              <a:ext cx="6384569" cy="532564"/>
              <a:chOff x="2844907" y="1899062"/>
              <a:chExt cx="6384569" cy="532564"/>
            </a:xfrm>
            <a:solidFill>
              <a:srgbClr val="999999"/>
            </a:solidFill>
          </p:grpSpPr>
          <p:grpSp>
            <p:nvGrpSpPr>
              <p:cNvPr id="5" name="Group 4"/>
              <p:cNvGrpSpPr/>
              <p:nvPr/>
            </p:nvGrpSpPr>
            <p:grpSpPr>
              <a:xfrm>
                <a:off x="3540169" y="1962418"/>
                <a:ext cx="4992400" cy="396507"/>
                <a:chOff x="3290793" y="2025775"/>
                <a:chExt cx="4992400" cy="396507"/>
              </a:xfrm>
              <a:grpFill/>
            </p:grpSpPr>
            <p:sp>
              <p:nvSpPr>
                <p:cNvPr id="8" name="Rectangle 7"/>
                <p:cNvSpPr/>
                <p:nvPr/>
              </p:nvSpPr>
              <p:spPr bwMode="auto">
                <a:xfrm>
                  <a:off x="3290793" y="2134948"/>
                  <a:ext cx="4992400" cy="196851"/>
                </a:xfrm>
                <a:prstGeom prst="rect">
                  <a:avLst/>
                </a:prstGeom>
                <a:grpFill/>
                <a:ln>
                  <a:solidFill>
                    <a:srgbClr val="999999"/>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solidFill>
                      <a:srgbClr val="999999"/>
                    </a:solidFill>
                  </a:endParaRPr>
                </a:p>
              </p:txBody>
            </p:sp>
            <p:sp>
              <p:nvSpPr>
                <p:cNvPr id="9" name="Rectangle 8"/>
                <p:cNvSpPr/>
                <p:nvPr/>
              </p:nvSpPr>
              <p:spPr bwMode="auto">
                <a:xfrm>
                  <a:off x="3290794" y="2134950"/>
                  <a:ext cx="2867772" cy="196850"/>
                </a:xfrm>
                <a:prstGeom prst="rect">
                  <a:avLst/>
                </a:prstGeom>
                <a:solidFill>
                  <a:srgbClr val="289F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1" name="Rectangle 10"/>
                <p:cNvSpPr/>
                <p:nvPr/>
              </p:nvSpPr>
              <p:spPr bwMode="auto">
                <a:xfrm>
                  <a:off x="6158565" y="2025775"/>
                  <a:ext cx="101496" cy="396507"/>
                </a:xfrm>
                <a:prstGeom prst="rect">
                  <a:avLst/>
                </a:prstGeom>
                <a:solidFill>
                  <a:srgbClr val="00B0F0"/>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grpSp>
          <p:sp>
            <p:nvSpPr>
              <p:cNvPr id="6" name="TextBox 5"/>
              <p:cNvSpPr txBox="1"/>
              <p:nvPr/>
            </p:nvSpPr>
            <p:spPr>
              <a:xfrm>
                <a:off x="2844907" y="1899062"/>
                <a:ext cx="593766" cy="523220"/>
              </a:xfrm>
              <a:prstGeom prst="rect">
                <a:avLst/>
              </a:prstGeom>
              <a:noFill/>
              <a:ln w="19050">
                <a:solidFill>
                  <a:schemeClr val="bg2">
                    <a:lumMod val="75000"/>
                  </a:schemeClr>
                </a:solidFill>
              </a:ln>
            </p:spPr>
            <p:txBody>
              <a:bodyPr wrap="square" rtlCol="0">
                <a:spAutoFit/>
              </a:bodyPr>
              <a:lstStyle/>
              <a:p>
                <a:pPr algn="ctr"/>
                <a:r>
                  <a:rPr lang="en-US" sz="2800" dirty="0">
                    <a:solidFill>
                      <a:schemeClr val="bg1"/>
                    </a:solidFill>
                  </a:rPr>
                  <a:t>1</a:t>
                </a:r>
              </a:p>
            </p:txBody>
          </p:sp>
          <p:sp>
            <p:nvSpPr>
              <p:cNvPr id="7" name="TextBox 6"/>
              <p:cNvSpPr txBox="1"/>
              <p:nvPr/>
            </p:nvSpPr>
            <p:spPr>
              <a:xfrm>
                <a:off x="8635710" y="1908406"/>
                <a:ext cx="593766" cy="523220"/>
              </a:xfrm>
              <a:prstGeom prst="rect">
                <a:avLst/>
              </a:prstGeom>
              <a:noFill/>
              <a:ln w="19050">
                <a:solidFill>
                  <a:schemeClr val="bg2">
                    <a:lumMod val="75000"/>
                  </a:schemeClr>
                </a:solidFill>
              </a:ln>
            </p:spPr>
            <p:txBody>
              <a:bodyPr wrap="square" rtlCol="0">
                <a:spAutoFit/>
              </a:bodyPr>
              <a:lstStyle/>
              <a:p>
                <a:pPr algn="ctr"/>
                <a:r>
                  <a:rPr lang="en-US" sz="2800" dirty="0" smtClean="0">
                    <a:solidFill>
                      <a:schemeClr val="bg1"/>
                    </a:solidFill>
                  </a:rPr>
                  <a:t>6</a:t>
                </a:r>
                <a:endParaRPr lang="en-US" sz="2800" dirty="0">
                  <a:solidFill>
                    <a:schemeClr val="bg1"/>
                  </a:solidFill>
                </a:endParaRPr>
              </a:p>
            </p:txBody>
          </p:sp>
        </p:grpSp>
        <p:sp>
          <p:nvSpPr>
            <p:cNvPr id="20" name="TextBox 19"/>
            <p:cNvSpPr txBox="1"/>
            <p:nvPr/>
          </p:nvSpPr>
          <p:spPr>
            <a:xfrm>
              <a:off x="339034" y="1899061"/>
              <a:ext cx="2557110" cy="523220"/>
            </a:xfrm>
            <a:prstGeom prst="rect">
              <a:avLst/>
            </a:prstGeom>
            <a:noFill/>
          </p:spPr>
          <p:txBody>
            <a:bodyPr wrap="none" rtlCol="0">
              <a:spAutoFit/>
            </a:bodyPr>
            <a:lstStyle/>
            <a:p>
              <a:r>
                <a:rPr lang="en-US" sz="2800" dirty="0">
                  <a:solidFill>
                    <a:schemeClr val="bg1"/>
                  </a:solidFill>
                </a:rPr>
                <a:t>Instance Count</a:t>
              </a:r>
            </a:p>
          </p:txBody>
        </p:sp>
        <p:sp>
          <p:nvSpPr>
            <p:cNvPr id="23" name="TextBox 22"/>
            <p:cNvSpPr txBox="1"/>
            <p:nvPr/>
          </p:nvSpPr>
          <p:spPr>
            <a:xfrm>
              <a:off x="9486771" y="1908406"/>
              <a:ext cx="1649811" cy="523220"/>
            </a:xfrm>
            <a:prstGeom prst="rect">
              <a:avLst/>
            </a:prstGeom>
            <a:noFill/>
          </p:spPr>
          <p:txBody>
            <a:bodyPr wrap="none" rtlCol="0">
              <a:spAutoFit/>
            </a:bodyPr>
            <a:lstStyle/>
            <a:p>
              <a:r>
                <a:rPr lang="en-US" sz="2800" dirty="0">
                  <a:solidFill>
                    <a:schemeClr val="bg1"/>
                  </a:solidFill>
                </a:rPr>
                <a:t>Instances</a:t>
              </a:r>
            </a:p>
          </p:txBody>
        </p:sp>
      </p:grpSp>
      <p:sp>
        <p:nvSpPr>
          <p:cNvPr id="13" name="Title 2"/>
          <p:cNvSpPr txBox="1">
            <a:spLocks/>
          </p:cNvSpPr>
          <p:nvPr/>
        </p:nvSpPr>
        <p:spPr>
          <a:xfrm>
            <a:off x="0" y="1"/>
            <a:ext cx="1164062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2800" dirty="0" smtClean="0">
                <a:solidFill>
                  <a:prstClr val="white"/>
                </a:solidFill>
              </a:rPr>
              <a:t>Manual Scaling</a:t>
            </a:r>
            <a:endParaRPr lang="en-US" sz="2800" dirty="0">
              <a:solidFill>
                <a:prstClr val="white"/>
              </a:solidFill>
            </a:endParaRPr>
          </a:p>
        </p:txBody>
      </p:sp>
      <p:pic>
        <p:nvPicPr>
          <p:cNvPr id="14" name="Picture 13"/>
          <p:cNvPicPr>
            <a:picLocks noChangeAspect="1"/>
          </p:cNvPicPr>
          <p:nvPr/>
        </p:nvPicPr>
        <p:blipFill>
          <a:blip r:embed="rId2">
            <a:lum bright="70000" contrast="-70000"/>
          </a:blip>
          <a:stretch>
            <a:fillRect/>
          </a:stretch>
        </p:blipFill>
        <p:spPr>
          <a:xfrm>
            <a:off x="379177" y="4569250"/>
            <a:ext cx="1430383" cy="1453330"/>
          </a:xfrm>
          <a:prstGeom prst="rect">
            <a:avLst/>
          </a:prstGeom>
        </p:spPr>
      </p:pic>
      <p:pic>
        <p:nvPicPr>
          <p:cNvPr id="15" name="Picture 14"/>
          <p:cNvPicPr>
            <a:picLocks noChangeAspect="1"/>
          </p:cNvPicPr>
          <p:nvPr/>
        </p:nvPicPr>
        <p:blipFill>
          <a:blip r:embed="rId2">
            <a:lum bright="70000" contrast="-70000"/>
          </a:blip>
          <a:stretch>
            <a:fillRect/>
          </a:stretch>
        </p:blipFill>
        <p:spPr>
          <a:xfrm>
            <a:off x="1809560" y="4569250"/>
            <a:ext cx="1430383" cy="1453330"/>
          </a:xfrm>
          <a:prstGeom prst="rect">
            <a:avLst/>
          </a:prstGeom>
        </p:spPr>
      </p:pic>
      <p:pic>
        <p:nvPicPr>
          <p:cNvPr id="16" name="Picture 15"/>
          <p:cNvPicPr>
            <a:picLocks noChangeAspect="1"/>
          </p:cNvPicPr>
          <p:nvPr/>
        </p:nvPicPr>
        <p:blipFill>
          <a:blip r:embed="rId2">
            <a:lum bright="70000" contrast="-70000"/>
          </a:blip>
          <a:stretch>
            <a:fillRect/>
          </a:stretch>
        </p:blipFill>
        <p:spPr>
          <a:xfrm>
            <a:off x="3239943" y="4569250"/>
            <a:ext cx="1430383" cy="1453330"/>
          </a:xfrm>
          <a:prstGeom prst="rect">
            <a:avLst/>
          </a:prstGeom>
        </p:spPr>
      </p:pic>
      <p:pic>
        <p:nvPicPr>
          <p:cNvPr id="17" name="Picture 16"/>
          <p:cNvPicPr>
            <a:picLocks noChangeAspect="1"/>
          </p:cNvPicPr>
          <p:nvPr/>
        </p:nvPicPr>
        <p:blipFill>
          <a:blip r:embed="rId2">
            <a:lum bright="70000" contrast="-70000"/>
          </a:blip>
          <a:stretch>
            <a:fillRect/>
          </a:stretch>
        </p:blipFill>
        <p:spPr>
          <a:xfrm>
            <a:off x="7531092" y="4569250"/>
            <a:ext cx="1430383" cy="1453330"/>
          </a:xfrm>
          <a:prstGeom prst="rect">
            <a:avLst/>
          </a:prstGeom>
        </p:spPr>
      </p:pic>
      <p:pic>
        <p:nvPicPr>
          <p:cNvPr id="18" name="Picture 17"/>
          <p:cNvPicPr>
            <a:picLocks noChangeAspect="1"/>
          </p:cNvPicPr>
          <p:nvPr/>
        </p:nvPicPr>
        <p:blipFill>
          <a:blip r:embed="rId2">
            <a:lum bright="70000" contrast="-70000"/>
          </a:blip>
          <a:stretch>
            <a:fillRect/>
          </a:stretch>
        </p:blipFill>
        <p:spPr>
          <a:xfrm>
            <a:off x="8961475" y="4569250"/>
            <a:ext cx="1430383" cy="1453330"/>
          </a:xfrm>
          <a:prstGeom prst="rect">
            <a:avLst/>
          </a:prstGeom>
        </p:spPr>
      </p:pic>
      <p:pic>
        <p:nvPicPr>
          <p:cNvPr id="19" name="Picture 18"/>
          <p:cNvPicPr>
            <a:picLocks noChangeAspect="1"/>
          </p:cNvPicPr>
          <p:nvPr/>
        </p:nvPicPr>
        <p:blipFill>
          <a:blip r:embed="rId2">
            <a:lum bright="70000" contrast="-70000"/>
          </a:blip>
          <a:stretch>
            <a:fillRect/>
          </a:stretch>
        </p:blipFill>
        <p:spPr>
          <a:xfrm>
            <a:off x="10391858" y="4569250"/>
            <a:ext cx="1430383" cy="1453330"/>
          </a:xfrm>
          <a:prstGeom prst="rect">
            <a:avLst/>
          </a:prstGeom>
        </p:spPr>
      </p:pic>
      <p:pic>
        <p:nvPicPr>
          <p:cNvPr id="21" name="Picture 20"/>
          <p:cNvPicPr>
            <a:picLocks noChangeAspect="1"/>
          </p:cNvPicPr>
          <p:nvPr/>
        </p:nvPicPr>
        <p:blipFill>
          <a:blip r:embed="rId2">
            <a:lum bright="70000" contrast="-70000"/>
          </a:blip>
          <a:stretch>
            <a:fillRect/>
          </a:stretch>
        </p:blipFill>
        <p:spPr>
          <a:xfrm>
            <a:off x="-1051206" y="4569250"/>
            <a:ext cx="1430383" cy="1453330"/>
          </a:xfrm>
          <a:prstGeom prst="rect">
            <a:avLst/>
          </a:prstGeom>
        </p:spPr>
      </p:pic>
      <p:pic>
        <p:nvPicPr>
          <p:cNvPr id="22" name="Picture 21"/>
          <p:cNvPicPr>
            <a:picLocks noChangeAspect="1"/>
          </p:cNvPicPr>
          <p:nvPr/>
        </p:nvPicPr>
        <p:blipFill>
          <a:blip r:embed="rId2">
            <a:lum bright="70000" contrast="-70000"/>
          </a:blip>
          <a:stretch>
            <a:fillRect/>
          </a:stretch>
        </p:blipFill>
        <p:spPr>
          <a:xfrm>
            <a:off x="11822241" y="4569250"/>
            <a:ext cx="1430383" cy="1453330"/>
          </a:xfrm>
          <a:prstGeom prst="rect">
            <a:avLst/>
          </a:prstGeom>
        </p:spPr>
      </p:pic>
      <p:pic>
        <p:nvPicPr>
          <p:cNvPr id="24" name="Picture 23"/>
          <p:cNvPicPr>
            <a:picLocks noChangeAspect="1"/>
          </p:cNvPicPr>
          <p:nvPr/>
        </p:nvPicPr>
        <p:blipFill>
          <a:blip r:embed="rId3">
            <a:lum bright="70000" contrast="-70000"/>
          </a:blip>
          <a:stretch>
            <a:fillRect/>
          </a:stretch>
        </p:blipFill>
        <p:spPr>
          <a:xfrm>
            <a:off x="4668925" y="5053262"/>
            <a:ext cx="1430383" cy="484013"/>
          </a:xfrm>
          <a:prstGeom prst="rect">
            <a:avLst/>
          </a:prstGeom>
        </p:spPr>
      </p:pic>
      <p:pic>
        <p:nvPicPr>
          <p:cNvPr id="25" name="Picture 24"/>
          <p:cNvPicPr>
            <a:picLocks noChangeAspect="1"/>
          </p:cNvPicPr>
          <p:nvPr/>
        </p:nvPicPr>
        <p:blipFill>
          <a:blip r:embed="rId3">
            <a:lum bright="70000" contrast="-70000"/>
          </a:blip>
          <a:stretch>
            <a:fillRect/>
          </a:stretch>
        </p:blipFill>
        <p:spPr>
          <a:xfrm>
            <a:off x="4670325" y="5538566"/>
            <a:ext cx="1430383" cy="484013"/>
          </a:xfrm>
          <a:prstGeom prst="rect">
            <a:avLst/>
          </a:prstGeom>
        </p:spPr>
      </p:pic>
      <p:pic>
        <p:nvPicPr>
          <p:cNvPr id="26" name="Picture 25"/>
          <p:cNvPicPr>
            <a:picLocks noChangeAspect="1"/>
          </p:cNvPicPr>
          <p:nvPr/>
        </p:nvPicPr>
        <p:blipFill>
          <a:blip r:embed="rId3">
            <a:lum bright="70000" contrast="-70000"/>
          </a:blip>
          <a:stretch>
            <a:fillRect/>
          </a:stretch>
        </p:blipFill>
        <p:spPr>
          <a:xfrm>
            <a:off x="6102108" y="5053908"/>
            <a:ext cx="1430383" cy="484013"/>
          </a:xfrm>
          <a:prstGeom prst="rect">
            <a:avLst/>
          </a:prstGeom>
        </p:spPr>
      </p:pic>
      <p:pic>
        <p:nvPicPr>
          <p:cNvPr id="27" name="Picture 26"/>
          <p:cNvPicPr>
            <a:picLocks noChangeAspect="1"/>
          </p:cNvPicPr>
          <p:nvPr/>
        </p:nvPicPr>
        <p:blipFill>
          <a:blip r:embed="rId3">
            <a:lum bright="70000" contrast="-70000"/>
          </a:blip>
          <a:stretch>
            <a:fillRect/>
          </a:stretch>
        </p:blipFill>
        <p:spPr>
          <a:xfrm>
            <a:off x="6100709" y="5538567"/>
            <a:ext cx="1430383" cy="484013"/>
          </a:xfrm>
          <a:prstGeom prst="rect">
            <a:avLst/>
          </a:prstGeom>
        </p:spPr>
      </p:pic>
      <p:pic>
        <p:nvPicPr>
          <p:cNvPr id="28" name="Picture 27"/>
          <p:cNvPicPr>
            <a:picLocks noChangeAspect="1"/>
          </p:cNvPicPr>
          <p:nvPr/>
        </p:nvPicPr>
        <p:blipFill>
          <a:blip r:embed="rId3">
            <a:lum bright="70000" contrast="-70000"/>
          </a:blip>
          <a:stretch>
            <a:fillRect/>
          </a:stretch>
        </p:blipFill>
        <p:spPr>
          <a:xfrm>
            <a:off x="4673124" y="4568603"/>
            <a:ext cx="1430383" cy="484013"/>
          </a:xfrm>
          <a:prstGeom prst="rect">
            <a:avLst/>
          </a:prstGeom>
        </p:spPr>
      </p:pic>
      <p:pic>
        <p:nvPicPr>
          <p:cNvPr id="29" name="Picture 28"/>
          <p:cNvPicPr>
            <a:picLocks noChangeAspect="1"/>
          </p:cNvPicPr>
          <p:nvPr/>
        </p:nvPicPr>
        <p:blipFill>
          <a:blip r:embed="rId3">
            <a:lum bright="70000" contrast="-70000"/>
          </a:blip>
          <a:stretch>
            <a:fillRect/>
          </a:stretch>
        </p:blipFill>
        <p:spPr>
          <a:xfrm>
            <a:off x="6097911" y="4567311"/>
            <a:ext cx="1430383" cy="484013"/>
          </a:xfrm>
          <a:prstGeom prst="rect">
            <a:avLst/>
          </a:prstGeom>
        </p:spPr>
      </p:pic>
    </p:spTree>
    <p:extLst>
      <p:ext uri="{BB962C8B-B14F-4D97-AF65-F5344CB8AC3E}">
        <p14:creationId xmlns:p14="http://schemas.microsoft.com/office/powerpoint/2010/main" val="3582745130"/>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grpSp>
        <p:nvGrpSpPr>
          <p:cNvPr id="39" name="Group 38"/>
          <p:cNvGrpSpPr/>
          <p:nvPr/>
        </p:nvGrpSpPr>
        <p:grpSpPr>
          <a:xfrm>
            <a:off x="5208428" y="713362"/>
            <a:ext cx="2712308" cy="4040125"/>
            <a:chOff x="768089" y="-1605208"/>
            <a:chExt cx="3768750" cy="5613751"/>
          </a:xfrm>
        </p:grpSpPr>
        <p:pic>
          <p:nvPicPr>
            <p:cNvPr id="8" name="Picture 7"/>
            <p:cNvPicPr>
              <a:picLocks noChangeAspect="1"/>
            </p:cNvPicPr>
            <p:nvPr/>
          </p:nvPicPr>
          <p:blipFill>
            <a:blip r:embed="rId7"/>
            <a:stretch>
              <a:fillRect/>
            </a:stretch>
          </p:blipFill>
          <p:spPr>
            <a:xfrm>
              <a:off x="768089" y="-1605208"/>
              <a:ext cx="3768750" cy="5613751"/>
            </a:xfrm>
            <a:prstGeom prst="rect">
              <a:avLst/>
            </a:prstGeom>
          </p:spPr>
        </p:pic>
        <p:pic>
          <p:nvPicPr>
            <p:cNvPr id="14" name="Picture 13"/>
            <p:cNvPicPr>
              <a:picLocks noChangeAspect="1"/>
            </p:cNvPicPr>
            <p:nvPr/>
          </p:nvPicPr>
          <p:blipFill>
            <a:blip r:embed="rId8"/>
            <a:stretch>
              <a:fillRect/>
            </a:stretch>
          </p:blipFill>
          <p:spPr>
            <a:xfrm>
              <a:off x="1755198" y="534480"/>
              <a:ext cx="1361250" cy="1800000"/>
            </a:xfrm>
            <a:prstGeom prst="rect">
              <a:avLst/>
            </a:prstGeom>
          </p:spPr>
        </p:pic>
      </p:grpSp>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pic>
        <p:nvPicPr>
          <p:cNvPr id="21" name="Picture 20"/>
          <p:cNvPicPr>
            <a:picLocks noChangeAspect="1"/>
          </p:cNvPicPr>
          <p:nvPr/>
        </p:nvPicPr>
        <p:blipFill>
          <a:blip r:embed="rId10"/>
          <a:stretch>
            <a:fillRect/>
          </a:stretch>
        </p:blipFill>
        <p:spPr>
          <a:xfrm>
            <a:off x="1" y="3743009"/>
            <a:ext cx="4822369" cy="3124661"/>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1657972"/>
            <a:ext cx="3600450" cy="707886"/>
          </a:xfrm>
          <a:prstGeom prst="rect">
            <a:avLst/>
          </a:prstGeom>
          <a:noFill/>
        </p:spPr>
        <p:txBody>
          <a:bodyPr wrap="square" rtlCol="0">
            <a:spAutoFit/>
          </a:bodyPr>
          <a:lstStyle/>
          <a:p>
            <a:r>
              <a:rPr lang="en-US" sz="4000" dirty="0" err="1" smtClean="0">
                <a:solidFill>
                  <a:schemeClr val="bg1"/>
                </a:solidFill>
                <a:latin typeface="Segoe UI Light" panose="020B0502040204020203" pitchFamily="34" charset="0"/>
                <a:cs typeface="Segoe UI Light" panose="020B0502040204020203" pitchFamily="34" charset="0"/>
              </a:rPr>
              <a:t>AutoScale</a:t>
            </a:r>
            <a:endParaRPr lang="en-US" sz="4000" dirty="0">
              <a:solidFill>
                <a:schemeClr val="bg1"/>
              </a:solidFill>
              <a:latin typeface="Segoe UI Light" panose="020B0502040204020203" pitchFamily="34" charset="0"/>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grpSp>
        <p:nvGrpSpPr>
          <p:cNvPr id="24" name="Group 23"/>
          <p:cNvGrpSpPr/>
          <p:nvPr/>
        </p:nvGrpSpPr>
        <p:grpSpPr>
          <a:xfrm>
            <a:off x="9787568" y="-79793"/>
            <a:ext cx="934789" cy="1104751"/>
            <a:chOff x="9827324" y="-40038"/>
            <a:chExt cx="934789" cy="1104751"/>
          </a:xfrm>
        </p:grpSpPr>
        <p:pic>
          <p:nvPicPr>
            <p:cNvPr id="25" name="Picture 24"/>
            <p:cNvPicPr>
              <a:picLocks noChangeAspect="1"/>
            </p:cNvPicPr>
            <p:nvPr/>
          </p:nvPicPr>
          <p:blipFill>
            <a:blip r:embed="rId12"/>
            <a:stretch>
              <a:fillRect/>
            </a:stretch>
          </p:blipFill>
          <p:spPr>
            <a:xfrm>
              <a:off x="9827324" y="-40038"/>
              <a:ext cx="934789" cy="1104751"/>
            </a:xfrm>
            <a:prstGeom prst="rect">
              <a:avLst/>
            </a:prstGeom>
          </p:spPr>
        </p:pic>
        <p:pic>
          <p:nvPicPr>
            <p:cNvPr id="40" name="Picture 39"/>
            <p:cNvPicPr>
              <a:picLocks noChangeAspect="1"/>
            </p:cNvPicPr>
            <p:nvPr/>
          </p:nvPicPr>
          <p:blipFill>
            <a:blip r:embed="rId16"/>
            <a:stretch>
              <a:fillRect/>
            </a:stretch>
          </p:blipFill>
          <p:spPr>
            <a:xfrm>
              <a:off x="10368710" y="254515"/>
              <a:ext cx="147937" cy="295874"/>
            </a:xfrm>
            <a:prstGeom prst="rect">
              <a:avLst/>
            </a:prstGeom>
          </p:spPr>
        </p:pic>
      </p:grpSp>
      <p:sp>
        <p:nvSpPr>
          <p:cNvPr id="52" name="TextBox 51"/>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36401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p:cNvPicPr>
            <a:picLocks noChangeAspect="1"/>
          </p:cNvPicPr>
          <p:nvPr/>
        </p:nvPicPr>
        <p:blipFill>
          <a:blip r:embed="rId2"/>
          <a:stretch>
            <a:fillRect/>
          </a:stretch>
        </p:blipFill>
        <p:spPr>
          <a:xfrm>
            <a:off x="1908380" y="4146760"/>
            <a:ext cx="2172796" cy="1400076"/>
          </a:xfrm>
          <a:prstGeom prst="rect">
            <a:avLst/>
          </a:prstGeom>
        </p:spPr>
      </p:pic>
      <p:pic>
        <p:nvPicPr>
          <p:cNvPr id="26" name="Picture 25"/>
          <p:cNvPicPr>
            <a:picLocks noChangeAspect="1"/>
          </p:cNvPicPr>
          <p:nvPr/>
        </p:nvPicPr>
        <p:blipFill>
          <a:blip r:embed="rId2"/>
          <a:stretch>
            <a:fillRect/>
          </a:stretch>
        </p:blipFill>
        <p:spPr>
          <a:xfrm>
            <a:off x="2845363" y="4756882"/>
            <a:ext cx="2172796" cy="1400076"/>
          </a:xfrm>
          <a:prstGeom prst="rect">
            <a:avLst/>
          </a:prstGeom>
        </p:spPr>
      </p:pic>
      <p:pic>
        <p:nvPicPr>
          <p:cNvPr id="30" name="Picture 29"/>
          <p:cNvPicPr>
            <a:picLocks noChangeAspect="1"/>
          </p:cNvPicPr>
          <p:nvPr/>
        </p:nvPicPr>
        <p:blipFill>
          <a:blip r:embed="rId3"/>
          <a:stretch>
            <a:fillRect/>
          </a:stretch>
        </p:blipFill>
        <p:spPr>
          <a:xfrm>
            <a:off x="6609503" y="0"/>
            <a:ext cx="5582498" cy="3614057"/>
          </a:xfrm>
          <a:prstGeom prst="rect">
            <a:avLst/>
          </a:prstGeom>
        </p:spPr>
      </p:pic>
      <p:pic>
        <p:nvPicPr>
          <p:cNvPr id="38" name="Picture 37"/>
          <p:cNvPicPr>
            <a:picLocks noChangeAspect="1"/>
          </p:cNvPicPr>
          <p:nvPr/>
        </p:nvPicPr>
        <p:blipFill>
          <a:blip r:embed="rId4"/>
          <a:stretch>
            <a:fillRect/>
          </a:stretch>
        </p:blipFill>
        <p:spPr>
          <a:xfrm>
            <a:off x="8314314" y="267557"/>
            <a:ext cx="3327550" cy="2147980"/>
          </a:xfrm>
          <a:prstGeom prst="rect">
            <a:avLst/>
          </a:prstGeom>
        </p:spPr>
      </p:pic>
      <p:pic>
        <p:nvPicPr>
          <p:cNvPr id="18" name="Picture 17"/>
          <p:cNvPicPr>
            <a:picLocks noChangeAspect="1"/>
          </p:cNvPicPr>
          <p:nvPr/>
        </p:nvPicPr>
        <p:blipFill>
          <a:blip r:embed="rId5"/>
          <a:stretch>
            <a:fillRect/>
          </a:stretch>
        </p:blipFill>
        <p:spPr>
          <a:xfrm>
            <a:off x="3412002" y="1562735"/>
            <a:ext cx="6671087" cy="4310549"/>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6" name="Picture 15"/>
          <p:cNvPicPr>
            <a:picLocks noChangeAspect="1"/>
          </p:cNvPicPr>
          <p:nvPr/>
        </p:nvPicPr>
        <p:blipFill>
          <a:blip r:embed="rId7"/>
          <a:stretch>
            <a:fillRect/>
          </a:stretch>
        </p:blipFill>
        <p:spPr>
          <a:xfrm>
            <a:off x="10156137" y="2523955"/>
            <a:ext cx="1468487" cy="948588"/>
          </a:xfrm>
          <a:prstGeom prst="rect">
            <a:avLst/>
          </a:prstGeom>
        </p:spPr>
      </p:pic>
      <p:pic>
        <p:nvPicPr>
          <p:cNvPr id="21" name="Picture 20"/>
          <p:cNvPicPr>
            <a:picLocks noChangeAspect="1"/>
          </p:cNvPicPr>
          <p:nvPr/>
        </p:nvPicPr>
        <p:blipFill>
          <a:blip r:embed="rId8"/>
          <a:stretch>
            <a:fillRect/>
          </a:stretch>
        </p:blipFill>
        <p:spPr>
          <a:xfrm>
            <a:off x="1" y="3743009"/>
            <a:ext cx="4822369" cy="3124661"/>
          </a:xfrm>
          <a:prstGeom prst="rect">
            <a:avLst/>
          </a:prstGeom>
        </p:spPr>
      </p:pic>
      <p:pic>
        <p:nvPicPr>
          <p:cNvPr id="22" name="Picture 21"/>
          <p:cNvPicPr>
            <a:picLocks noChangeAspect="1"/>
          </p:cNvPicPr>
          <p:nvPr/>
        </p:nvPicPr>
        <p:blipFill>
          <a:blip r:embed="rId9"/>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pic>
        <p:nvPicPr>
          <p:cNvPr id="27" name="Picture 26"/>
          <p:cNvPicPr>
            <a:picLocks noChangeAspect="1"/>
          </p:cNvPicPr>
          <p:nvPr/>
        </p:nvPicPr>
        <p:blipFill>
          <a:blip r:embed="rId12"/>
          <a:stretch>
            <a:fillRect/>
          </a:stretch>
        </p:blipFill>
        <p:spPr>
          <a:xfrm>
            <a:off x="215340" y="3302216"/>
            <a:ext cx="2092500" cy="2340000"/>
          </a:xfrm>
          <a:prstGeom prst="rect">
            <a:avLst/>
          </a:prstGeom>
        </p:spPr>
      </p:pic>
      <p:pic>
        <p:nvPicPr>
          <p:cNvPr id="28" name="Picture 27"/>
          <p:cNvPicPr>
            <a:picLocks noChangeAspect="1"/>
          </p:cNvPicPr>
          <p:nvPr/>
        </p:nvPicPr>
        <p:blipFill>
          <a:blip r:embed="rId10"/>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3"/>
          <a:stretch>
            <a:fillRect/>
          </a:stretch>
        </p:blipFill>
        <p:spPr>
          <a:xfrm>
            <a:off x="2788810" y="4960912"/>
            <a:ext cx="447874" cy="1224190"/>
          </a:xfrm>
          <a:prstGeom prst="rect">
            <a:avLst/>
          </a:prstGeom>
        </p:spPr>
      </p:pic>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14"/>
            <a:stretch>
              <a:fillRect/>
            </a:stretch>
          </p:blipFill>
          <p:spPr>
            <a:xfrm>
              <a:off x="768089" y="-1605208"/>
              <a:ext cx="3768750" cy="5613751"/>
            </a:xfrm>
            <a:prstGeom prst="rect">
              <a:avLst/>
            </a:prstGeom>
          </p:spPr>
        </p:pic>
        <p:pic>
          <p:nvPicPr>
            <p:cNvPr id="43" name="Picture 42"/>
            <p:cNvPicPr>
              <a:picLocks noChangeAspect="1"/>
            </p:cNvPicPr>
            <p:nvPr/>
          </p:nvPicPr>
          <p:blipFill>
            <a:blip r:embed="rId15"/>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14"/>
            <a:stretch>
              <a:fillRect/>
            </a:stretch>
          </p:blipFill>
          <p:spPr>
            <a:xfrm>
              <a:off x="768089" y="-1605208"/>
              <a:ext cx="3768750" cy="5613751"/>
            </a:xfrm>
            <a:prstGeom prst="rect">
              <a:avLst/>
            </a:prstGeom>
          </p:spPr>
        </p:pic>
        <p:pic>
          <p:nvPicPr>
            <p:cNvPr id="49" name="Picture 48"/>
            <p:cNvPicPr>
              <a:picLocks noChangeAspect="1"/>
            </p:cNvPicPr>
            <p:nvPr/>
          </p:nvPicPr>
          <p:blipFill>
            <a:blip r:embed="rId15"/>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14"/>
            <a:stretch>
              <a:fillRect/>
            </a:stretch>
          </p:blipFill>
          <p:spPr>
            <a:xfrm>
              <a:off x="768089" y="-1605208"/>
              <a:ext cx="3768750" cy="5613751"/>
            </a:xfrm>
            <a:prstGeom prst="rect">
              <a:avLst/>
            </a:prstGeom>
          </p:spPr>
        </p:pic>
        <p:pic>
          <p:nvPicPr>
            <p:cNvPr id="52" name="Picture 51"/>
            <p:cNvPicPr>
              <a:picLocks noChangeAspect="1"/>
            </p:cNvPicPr>
            <p:nvPr/>
          </p:nvPicPr>
          <p:blipFill>
            <a:blip r:embed="rId15"/>
            <a:stretch>
              <a:fillRect/>
            </a:stretch>
          </p:blipFill>
          <p:spPr>
            <a:xfrm>
              <a:off x="1755198" y="534480"/>
              <a:ext cx="1361250" cy="1800000"/>
            </a:xfrm>
            <a:prstGeom prst="rect">
              <a:avLst/>
            </a:prstGeom>
          </p:spPr>
        </p:pic>
      </p:grpSp>
      <p:sp>
        <p:nvSpPr>
          <p:cNvPr id="39" name="TextBox 38"/>
          <p:cNvSpPr txBox="1"/>
          <p:nvPr/>
        </p:nvSpPr>
        <p:spPr>
          <a:xfrm>
            <a:off x="581025" y="1657972"/>
            <a:ext cx="3600450" cy="707886"/>
          </a:xfrm>
          <a:prstGeom prst="rect">
            <a:avLst/>
          </a:prstGeom>
          <a:noFill/>
        </p:spPr>
        <p:txBody>
          <a:bodyPr wrap="square" rtlCol="0">
            <a:spAutoFit/>
          </a:bodyPr>
          <a:lstStyle/>
          <a:p>
            <a:r>
              <a:rPr lang="en-US" sz="4000" dirty="0" err="1" smtClean="0">
                <a:solidFill>
                  <a:schemeClr val="bg1"/>
                </a:solidFill>
                <a:latin typeface="Segoe UI Light" panose="020B0502040204020203" pitchFamily="34" charset="0"/>
                <a:cs typeface="Segoe UI Light" panose="020B0502040204020203" pitchFamily="34" charset="0"/>
              </a:rPr>
              <a:t>AutoScale</a:t>
            </a:r>
            <a:endParaRPr lang="en-US" sz="4000" dirty="0">
              <a:solidFill>
                <a:schemeClr val="bg1"/>
              </a:solidFill>
              <a:latin typeface="Segoe UI Light" panose="020B0502040204020203" pitchFamily="34" charset="0"/>
              <a:cs typeface="Segoe UI Light" panose="020B0502040204020203" pitchFamily="34" charset="0"/>
            </a:endParaRPr>
          </a:p>
        </p:txBody>
      </p:sp>
      <p:grpSp>
        <p:nvGrpSpPr>
          <p:cNvPr id="31" name="Group 30"/>
          <p:cNvGrpSpPr/>
          <p:nvPr/>
        </p:nvGrpSpPr>
        <p:grpSpPr>
          <a:xfrm>
            <a:off x="9787568" y="-79793"/>
            <a:ext cx="934789" cy="1104751"/>
            <a:chOff x="9827324" y="-40038"/>
            <a:chExt cx="934789" cy="1104751"/>
          </a:xfrm>
        </p:grpSpPr>
        <p:pic>
          <p:nvPicPr>
            <p:cNvPr id="40" name="Picture 39"/>
            <p:cNvPicPr>
              <a:picLocks noChangeAspect="1"/>
            </p:cNvPicPr>
            <p:nvPr/>
          </p:nvPicPr>
          <p:blipFill>
            <a:blip r:embed="rId10"/>
            <a:stretch>
              <a:fillRect/>
            </a:stretch>
          </p:blipFill>
          <p:spPr>
            <a:xfrm>
              <a:off x="9827324" y="-40038"/>
              <a:ext cx="934789" cy="1104751"/>
            </a:xfrm>
            <a:prstGeom prst="rect">
              <a:avLst/>
            </a:prstGeom>
          </p:spPr>
        </p:pic>
        <p:pic>
          <p:nvPicPr>
            <p:cNvPr id="44" name="Picture 43"/>
            <p:cNvPicPr>
              <a:picLocks noChangeAspect="1"/>
            </p:cNvPicPr>
            <p:nvPr/>
          </p:nvPicPr>
          <p:blipFill>
            <a:blip r:embed="rId1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8349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500"/>
                                        <p:tgtEl>
                                          <p:spTgt spid="41"/>
                                        </p:tgtEl>
                                      </p:cBhvr>
                                    </p:animEffect>
                                  </p:childTnLst>
                                </p:cTn>
                              </p:par>
                              <p:par>
                                <p:cTn id="12" presetID="10" presetClass="entr" presetSubtype="0" fill="hold" nodeType="withEffect">
                                  <p:stCondLst>
                                    <p:cond delay="250"/>
                                  </p:stCondLst>
                                  <p:childTnLst>
                                    <p:set>
                                      <p:cBhvr>
                                        <p:cTn id="13" dur="1" fill="hold">
                                          <p:stCondLst>
                                            <p:cond delay="0"/>
                                          </p:stCondLst>
                                        </p:cTn>
                                        <p:tgtEl>
                                          <p:spTgt spid="50"/>
                                        </p:tgtEl>
                                        <p:attrNameLst>
                                          <p:attrName>style.visibility</p:attrName>
                                        </p:attrNameLst>
                                      </p:cBhvr>
                                      <p:to>
                                        <p:strVal val="visible"/>
                                      </p:to>
                                    </p:set>
                                    <p:animEffect transition="in" filter="fade">
                                      <p:cBhvr>
                                        <p:cTn id="1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7377" y="2875002"/>
            <a:ext cx="12057247" cy="1107996"/>
          </a:xfrm>
          <a:prstGeom prst="rect">
            <a:avLst/>
          </a:prstGeom>
          <a:noFill/>
        </p:spPr>
        <p:txBody>
          <a:bodyPr wrap="square" rtlCol="0">
            <a:spAutoFit/>
          </a:bodyPr>
          <a:lstStyle/>
          <a:p>
            <a:pPr algn="ctr"/>
            <a:r>
              <a:rPr lang="en-US" sz="6600" dirty="0">
                <a:solidFill>
                  <a:prstClr val="white"/>
                </a:solidFill>
                <a:latin typeface="+mj-lt"/>
              </a:rPr>
              <a:t>Fastest way to build for the cloud</a:t>
            </a:r>
          </a:p>
        </p:txBody>
      </p:sp>
      <p:sp>
        <p:nvSpPr>
          <p:cNvPr id="2" name="Title 1"/>
          <p:cNvSpPr>
            <a:spLocks noGrp="1"/>
          </p:cNvSpPr>
          <p:nvPr>
            <p:ph type="ctrTitle"/>
          </p:nvPr>
        </p:nvSpPr>
        <p:spPr/>
        <p:txBody>
          <a:bodyPr/>
          <a:lstStyle/>
          <a:p>
            <a:endParaRPr lang="en-US"/>
          </a:p>
        </p:txBody>
      </p:sp>
    </p:spTree>
    <p:extLst>
      <p:ext uri="{BB962C8B-B14F-4D97-AF65-F5344CB8AC3E}">
        <p14:creationId xmlns:p14="http://schemas.microsoft.com/office/powerpoint/2010/main" val="3600947044"/>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a:picLocks noChangeAspect="1"/>
          </p:cNvPicPr>
          <p:nvPr/>
        </p:nvPicPr>
        <p:blipFill>
          <a:blip r:embed="rId2"/>
          <a:stretch>
            <a:fillRect/>
          </a:stretch>
        </p:blipFill>
        <p:spPr>
          <a:xfrm>
            <a:off x="5276712" y="-373535"/>
            <a:ext cx="7264070" cy="4706299"/>
          </a:xfrm>
          <a:prstGeom prst="rect">
            <a:avLst/>
          </a:prstGeom>
        </p:spPr>
      </p:pic>
      <p:grpSp>
        <p:nvGrpSpPr>
          <p:cNvPr id="39" name="Group 38"/>
          <p:cNvGrpSpPr/>
          <p:nvPr/>
        </p:nvGrpSpPr>
        <p:grpSpPr>
          <a:xfrm>
            <a:off x="26828" y="-2672094"/>
            <a:ext cx="2712308" cy="4040125"/>
            <a:chOff x="768089" y="-1605208"/>
            <a:chExt cx="3768750" cy="5613751"/>
          </a:xfrm>
        </p:grpSpPr>
        <p:pic>
          <p:nvPicPr>
            <p:cNvPr id="44" name="Picture 43"/>
            <p:cNvPicPr>
              <a:picLocks noChangeAspect="1"/>
            </p:cNvPicPr>
            <p:nvPr/>
          </p:nvPicPr>
          <p:blipFill>
            <a:blip r:embed="rId3"/>
            <a:stretch>
              <a:fillRect/>
            </a:stretch>
          </p:blipFill>
          <p:spPr>
            <a:xfrm>
              <a:off x="768089" y="-1605208"/>
              <a:ext cx="3768750" cy="5613751"/>
            </a:xfrm>
            <a:prstGeom prst="rect">
              <a:avLst/>
            </a:prstGeom>
          </p:spPr>
        </p:pic>
        <p:pic>
          <p:nvPicPr>
            <p:cNvPr id="45" name="Picture 44"/>
            <p:cNvPicPr>
              <a:picLocks noChangeAspect="1"/>
            </p:cNvPicPr>
            <p:nvPr/>
          </p:nvPicPr>
          <p:blipFill>
            <a:blip r:embed="rId4"/>
            <a:stretch>
              <a:fillRect/>
            </a:stretch>
          </p:blipFill>
          <p:spPr>
            <a:xfrm>
              <a:off x="1755198" y="534480"/>
              <a:ext cx="1361250" cy="1800000"/>
            </a:xfrm>
            <a:prstGeom prst="rect">
              <a:avLst/>
            </a:prstGeom>
          </p:spPr>
        </p:pic>
      </p:grpSp>
      <p:pic>
        <p:nvPicPr>
          <p:cNvPr id="26" name="Picture 25"/>
          <p:cNvPicPr>
            <a:picLocks noChangeAspect="1"/>
          </p:cNvPicPr>
          <p:nvPr/>
        </p:nvPicPr>
        <p:blipFill>
          <a:blip r:embed="rId5"/>
          <a:stretch>
            <a:fillRect/>
          </a:stretch>
        </p:blipFill>
        <p:spPr>
          <a:xfrm>
            <a:off x="2845363" y="4756882"/>
            <a:ext cx="2172796" cy="1400076"/>
          </a:xfrm>
          <a:prstGeom prst="rect">
            <a:avLst/>
          </a:prstGeom>
        </p:spPr>
      </p:pic>
      <p:pic>
        <p:nvPicPr>
          <p:cNvPr id="30" name="Picture 29"/>
          <p:cNvPicPr>
            <a:picLocks noChangeAspect="1"/>
          </p:cNvPicPr>
          <p:nvPr/>
        </p:nvPicPr>
        <p:blipFill>
          <a:blip r:embed="rId6"/>
          <a:stretch>
            <a:fillRect/>
          </a:stretch>
        </p:blipFill>
        <p:spPr>
          <a:xfrm>
            <a:off x="6609503" y="0"/>
            <a:ext cx="5582498" cy="3614057"/>
          </a:xfrm>
          <a:prstGeom prst="rect">
            <a:avLst/>
          </a:prstGeom>
        </p:spPr>
      </p:pic>
      <p:pic>
        <p:nvPicPr>
          <p:cNvPr id="38" name="Picture 37"/>
          <p:cNvPicPr>
            <a:picLocks noChangeAspect="1"/>
          </p:cNvPicPr>
          <p:nvPr/>
        </p:nvPicPr>
        <p:blipFill>
          <a:blip r:embed="rId7"/>
          <a:stretch>
            <a:fillRect/>
          </a:stretch>
        </p:blipFill>
        <p:spPr>
          <a:xfrm>
            <a:off x="8314314" y="267557"/>
            <a:ext cx="3327550" cy="2147980"/>
          </a:xfrm>
          <a:prstGeom prst="rect">
            <a:avLst/>
          </a:prstGeom>
        </p:spPr>
      </p:pic>
      <p:pic>
        <p:nvPicPr>
          <p:cNvPr id="18" name="Picture 17"/>
          <p:cNvPicPr>
            <a:picLocks noChangeAspect="1"/>
          </p:cNvPicPr>
          <p:nvPr/>
        </p:nvPicPr>
        <p:blipFill>
          <a:blip r:embed="rId8"/>
          <a:stretch>
            <a:fillRect/>
          </a:stretch>
        </p:blipFill>
        <p:spPr>
          <a:xfrm>
            <a:off x="3412002" y="1562735"/>
            <a:ext cx="6671087" cy="4310549"/>
          </a:xfrm>
          <a:prstGeom prst="rect">
            <a:avLst/>
          </a:prstGeom>
        </p:spPr>
      </p:pic>
      <p:pic>
        <p:nvPicPr>
          <p:cNvPr id="16" name="Picture 15"/>
          <p:cNvPicPr>
            <a:picLocks noChangeAspect="1"/>
          </p:cNvPicPr>
          <p:nvPr/>
        </p:nvPicPr>
        <p:blipFill>
          <a:blip r:embed="rId9"/>
          <a:stretch>
            <a:fillRect/>
          </a:stretch>
        </p:blipFill>
        <p:spPr>
          <a:xfrm>
            <a:off x="10156137" y="2523955"/>
            <a:ext cx="1468487" cy="948588"/>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0"/>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grpSp>
        <p:nvGrpSpPr>
          <p:cNvPr id="41" name="Group 40"/>
          <p:cNvGrpSpPr/>
          <p:nvPr/>
        </p:nvGrpSpPr>
        <p:grpSpPr>
          <a:xfrm>
            <a:off x="2606742" y="-984809"/>
            <a:ext cx="2712308" cy="4040125"/>
            <a:chOff x="768089" y="-1605208"/>
            <a:chExt cx="3768750" cy="5613751"/>
          </a:xfrm>
        </p:grpSpPr>
        <p:pic>
          <p:nvPicPr>
            <p:cNvPr id="42" name="Picture 41"/>
            <p:cNvPicPr>
              <a:picLocks noChangeAspect="1"/>
            </p:cNvPicPr>
            <p:nvPr/>
          </p:nvPicPr>
          <p:blipFill>
            <a:blip r:embed="rId3"/>
            <a:stretch>
              <a:fillRect/>
            </a:stretch>
          </p:blipFill>
          <p:spPr>
            <a:xfrm>
              <a:off x="768089" y="-1605208"/>
              <a:ext cx="3768750" cy="5613751"/>
            </a:xfrm>
            <a:prstGeom prst="rect">
              <a:avLst/>
            </a:prstGeom>
          </p:spPr>
        </p:pic>
        <p:pic>
          <p:nvPicPr>
            <p:cNvPr id="43" name="Picture 42"/>
            <p:cNvPicPr>
              <a:picLocks noChangeAspect="1"/>
            </p:cNvPicPr>
            <p:nvPr/>
          </p:nvPicPr>
          <p:blipFill>
            <a:blip r:embed="rId4"/>
            <a:stretch>
              <a:fillRect/>
            </a:stretch>
          </p:blipFill>
          <p:spPr>
            <a:xfrm>
              <a:off x="1755198" y="534480"/>
              <a:ext cx="1361250" cy="1800000"/>
            </a:xfrm>
            <a:prstGeom prst="rect">
              <a:avLst/>
            </a:prstGeom>
          </p:spPr>
        </p:pic>
      </p:grpSp>
      <p:grpSp>
        <p:nvGrpSpPr>
          <p:cNvPr id="47" name="Group 46"/>
          <p:cNvGrpSpPr/>
          <p:nvPr/>
        </p:nvGrpSpPr>
        <p:grpSpPr>
          <a:xfrm>
            <a:off x="5208428" y="713362"/>
            <a:ext cx="2712308" cy="4040125"/>
            <a:chOff x="768089" y="-1605208"/>
            <a:chExt cx="3768750" cy="5613751"/>
          </a:xfrm>
        </p:grpSpPr>
        <p:pic>
          <p:nvPicPr>
            <p:cNvPr id="48" name="Picture 47"/>
            <p:cNvPicPr>
              <a:picLocks noChangeAspect="1"/>
            </p:cNvPicPr>
            <p:nvPr/>
          </p:nvPicPr>
          <p:blipFill>
            <a:blip r:embed="rId3"/>
            <a:stretch>
              <a:fillRect/>
            </a:stretch>
          </p:blipFill>
          <p:spPr>
            <a:xfrm>
              <a:off x="768089" y="-1605208"/>
              <a:ext cx="3768750" cy="5613751"/>
            </a:xfrm>
            <a:prstGeom prst="rect">
              <a:avLst/>
            </a:prstGeom>
          </p:spPr>
        </p:pic>
        <p:pic>
          <p:nvPicPr>
            <p:cNvPr id="49" name="Picture 48"/>
            <p:cNvPicPr>
              <a:picLocks noChangeAspect="1"/>
            </p:cNvPicPr>
            <p:nvPr/>
          </p:nvPicPr>
          <p:blipFill>
            <a:blip r:embed="rId4"/>
            <a:stretch>
              <a:fillRect/>
            </a:stretch>
          </p:blipFill>
          <p:spPr>
            <a:xfrm>
              <a:off x="1755198" y="534480"/>
              <a:ext cx="1361250" cy="1800000"/>
            </a:xfrm>
            <a:prstGeom prst="rect">
              <a:avLst/>
            </a:prstGeom>
          </p:spPr>
        </p:pic>
      </p:grpSp>
      <p:grpSp>
        <p:nvGrpSpPr>
          <p:cNvPr id="50" name="Group 49"/>
          <p:cNvGrpSpPr/>
          <p:nvPr/>
        </p:nvGrpSpPr>
        <p:grpSpPr>
          <a:xfrm>
            <a:off x="7777456" y="2422420"/>
            <a:ext cx="2712308" cy="4040125"/>
            <a:chOff x="768089" y="-1605208"/>
            <a:chExt cx="3768750" cy="5613751"/>
          </a:xfrm>
        </p:grpSpPr>
        <p:pic>
          <p:nvPicPr>
            <p:cNvPr id="51" name="Picture 50"/>
            <p:cNvPicPr>
              <a:picLocks noChangeAspect="1"/>
            </p:cNvPicPr>
            <p:nvPr/>
          </p:nvPicPr>
          <p:blipFill>
            <a:blip r:embed="rId3"/>
            <a:stretch>
              <a:fillRect/>
            </a:stretch>
          </p:blipFill>
          <p:spPr>
            <a:xfrm>
              <a:off x="768089" y="-1605208"/>
              <a:ext cx="3768750" cy="5613751"/>
            </a:xfrm>
            <a:prstGeom prst="rect">
              <a:avLst/>
            </a:prstGeom>
          </p:spPr>
        </p:pic>
        <p:pic>
          <p:nvPicPr>
            <p:cNvPr id="52" name="Picture 51"/>
            <p:cNvPicPr>
              <a:picLocks noChangeAspect="1"/>
            </p:cNvPicPr>
            <p:nvPr/>
          </p:nvPicPr>
          <p:blipFill>
            <a:blip r:embed="rId4"/>
            <a:stretch>
              <a:fillRect/>
            </a:stretch>
          </p:blipFill>
          <p:spPr>
            <a:xfrm>
              <a:off x="1755198" y="534480"/>
              <a:ext cx="1361250" cy="1800000"/>
            </a:xfrm>
            <a:prstGeom prst="rect">
              <a:avLst/>
            </a:prstGeom>
          </p:spPr>
        </p:pic>
      </p:grpSp>
      <p:grpSp>
        <p:nvGrpSpPr>
          <p:cNvPr id="46" name="Group 45"/>
          <p:cNvGrpSpPr/>
          <p:nvPr/>
        </p:nvGrpSpPr>
        <p:grpSpPr>
          <a:xfrm>
            <a:off x="10357370" y="4131478"/>
            <a:ext cx="2712308" cy="4040125"/>
            <a:chOff x="768089" y="-1605208"/>
            <a:chExt cx="3768750" cy="5613751"/>
          </a:xfrm>
        </p:grpSpPr>
        <p:pic>
          <p:nvPicPr>
            <p:cNvPr id="54" name="Picture 53"/>
            <p:cNvPicPr>
              <a:picLocks noChangeAspect="1"/>
            </p:cNvPicPr>
            <p:nvPr/>
          </p:nvPicPr>
          <p:blipFill>
            <a:blip r:embed="rId3"/>
            <a:stretch>
              <a:fillRect/>
            </a:stretch>
          </p:blipFill>
          <p:spPr>
            <a:xfrm>
              <a:off x="768089" y="-1605208"/>
              <a:ext cx="3768750" cy="5613751"/>
            </a:xfrm>
            <a:prstGeom prst="rect">
              <a:avLst/>
            </a:prstGeom>
          </p:spPr>
        </p:pic>
        <p:pic>
          <p:nvPicPr>
            <p:cNvPr id="55" name="Picture 54"/>
            <p:cNvPicPr>
              <a:picLocks noChangeAspect="1"/>
            </p:cNvPicPr>
            <p:nvPr/>
          </p:nvPicPr>
          <p:blipFill>
            <a:blip r:embed="rId4"/>
            <a:stretch>
              <a:fillRect/>
            </a:stretch>
          </p:blipFill>
          <p:spPr>
            <a:xfrm>
              <a:off x="1755198" y="534480"/>
              <a:ext cx="1361250" cy="1800000"/>
            </a:xfrm>
            <a:prstGeom prst="rect">
              <a:avLst/>
            </a:prstGeom>
          </p:spPr>
        </p:pic>
      </p:grpSp>
      <p:grpSp>
        <p:nvGrpSpPr>
          <p:cNvPr id="56" name="Group 55"/>
          <p:cNvGrpSpPr/>
          <p:nvPr/>
        </p:nvGrpSpPr>
        <p:grpSpPr>
          <a:xfrm>
            <a:off x="2606742" y="-3412323"/>
            <a:ext cx="2712308" cy="4040125"/>
            <a:chOff x="768089" y="-1605208"/>
            <a:chExt cx="3768750" cy="5613751"/>
          </a:xfrm>
        </p:grpSpPr>
        <p:pic>
          <p:nvPicPr>
            <p:cNvPr id="57" name="Picture 56"/>
            <p:cNvPicPr>
              <a:picLocks noChangeAspect="1"/>
            </p:cNvPicPr>
            <p:nvPr/>
          </p:nvPicPr>
          <p:blipFill>
            <a:blip r:embed="rId3"/>
            <a:stretch>
              <a:fillRect/>
            </a:stretch>
          </p:blipFill>
          <p:spPr>
            <a:xfrm>
              <a:off x="768089" y="-1605208"/>
              <a:ext cx="3768750" cy="5613751"/>
            </a:xfrm>
            <a:prstGeom prst="rect">
              <a:avLst/>
            </a:prstGeom>
          </p:spPr>
        </p:pic>
        <p:pic>
          <p:nvPicPr>
            <p:cNvPr id="58" name="Picture 57"/>
            <p:cNvPicPr>
              <a:picLocks noChangeAspect="1"/>
            </p:cNvPicPr>
            <p:nvPr/>
          </p:nvPicPr>
          <p:blipFill>
            <a:blip r:embed="rId4"/>
            <a:stretch>
              <a:fillRect/>
            </a:stretch>
          </p:blipFill>
          <p:spPr>
            <a:xfrm>
              <a:off x="1755198" y="534480"/>
              <a:ext cx="1361250" cy="1800000"/>
            </a:xfrm>
            <a:prstGeom prst="rect">
              <a:avLst/>
            </a:prstGeom>
          </p:spPr>
        </p:pic>
      </p:grpSp>
      <p:grpSp>
        <p:nvGrpSpPr>
          <p:cNvPr id="59" name="Group 58"/>
          <p:cNvGrpSpPr/>
          <p:nvPr/>
        </p:nvGrpSpPr>
        <p:grpSpPr>
          <a:xfrm>
            <a:off x="5208428" y="-1714152"/>
            <a:ext cx="2712308" cy="4040125"/>
            <a:chOff x="768089" y="-1605208"/>
            <a:chExt cx="3768750" cy="5613751"/>
          </a:xfrm>
        </p:grpSpPr>
        <p:pic>
          <p:nvPicPr>
            <p:cNvPr id="60" name="Picture 59"/>
            <p:cNvPicPr>
              <a:picLocks noChangeAspect="1"/>
            </p:cNvPicPr>
            <p:nvPr/>
          </p:nvPicPr>
          <p:blipFill>
            <a:blip r:embed="rId3"/>
            <a:stretch>
              <a:fillRect/>
            </a:stretch>
          </p:blipFill>
          <p:spPr>
            <a:xfrm>
              <a:off x="768089" y="-1605208"/>
              <a:ext cx="3768750" cy="5613751"/>
            </a:xfrm>
            <a:prstGeom prst="rect">
              <a:avLst/>
            </a:prstGeom>
          </p:spPr>
        </p:pic>
        <p:pic>
          <p:nvPicPr>
            <p:cNvPr id="61" name="Picture 60"/>
            <p:cNvPicPr>
              <a:picLocks noChangeAspect="1"/>
            </p:cNvPicPr>
            <p:nvPr/>
          </p:nvPicPr>
          <p:blipFill>
            <a:blip r:embed="rId4"/>
            <a:stretch>
              <a:fillRect/>
            </a:stretch>
          </p:blipFill>
          <p:spPr>
            <a:xfrm>
              <a:off x="1755198" y="534480"/>
              <a:ext cx="1361250" cy="1800000"/>
            </a:xfrm>
            <a:prstGeom prst="rect">
              <a:avLst/>
            </a:prstGeom>
          </p:spPr>
        </p:pic>
      </p:grpSp>
      <p:grpSp>
        <p:nvGrpSpPr>
          <p:cNvPr id="62" name="Group 61"/>
          <p:cNvGrpSpPr/>
          <p:nvPr/>
        </p:nvGrpSpPr>
        <p:grpSpPr>
          <a:xfrm>
            <a:off x="7777456" y="-5094"/>
            <a:ext cx="2712308" cy="4040125"/>
            <a:chOff x="768089" y="-1605208"/>
            <a:chExt cx="3768750" cy="5613751"/>
          </a:xfrm>
        </p:grpSpPr>
        <p:pic>
          <p:nvPicPr>
            <p:cNvPr id="63" name="Picture 62"/>
            <p:cNvPicPr>
              <a:picLocks noChangeAspect="1"/>
            </p:cNvPicPr>
            <p:nvPr/>
          </p:nvPicPr>
          <p:blipFill>
            <a:blip r:embed="rId3"/>
            <a:stretch>
              <a:fillRect/>
            </a:stretch>
          </p:blipFill>
          <p:spPr>
            <a:xfrm>
              <a:off x="768089" y="-1605208"/>
              <a:ext cx="3768750" cy="5613751"/>
            </a:xfrm>
            <a:prstGeom prst="rect">
              <a:avLst/>
            </a:prstGeom>
          </p:spPr>
        </p:pic>
        <p:pic>
          <p:nvPicPr>
            <p:cNvPr id="64" name="Picture 63"/>
            <p:cNvPicPr>
              <a:picLocks noChangeAspect="1"/>
            </p:cNvPicPr>
            <p:nvPr/>
          </p:nvPicPr>
          <p:blipFill>
            <a:blip r:embed="rId4"/>
            <a:stretch>
              <a:fillRect/>
            </a:stretch>
          </p:blipFill>
          <p:spPr>
            <a:xfrm>
              <a:off x="1755198" y="534480"/>
              <a:ext cx="1361250" cy="1800000"/>
            </a:xfrm>
            <a:prstGeom prst="rect">
              <a:avLst/>
            </a:prstGeom>
          </p:spPr>
        </p:pic>
      </p:grpSp>
      <p:grpSp>
        <p:nvGrpSpPr>
          <p:cNvPr id="65" name="Group 64"/>
          <p:cNvGrpSpPr/>
          <p:nvPr/>
        </p:nvGrpSpPr>
        <p:grpSpPr>
          <a:xfrm>
            <a:off x="10357370" y="1703964"/>
            <a:ext cx="2712308" cy="4040125"/>
            <a:chOff x="768089" y="-1605208"/>
            <a:chExt cx="3768750" cy="5613751"/>
          </a:xfrm>
        </p:grpSpPr>
        <p:pic>
          <p:nvPicPr>
            <p:cNvPr id="66" name="Picture 65"/>
            <p:cNvPicPr>
              <a:picLocks noChangeAspect="1"/>
            </p:cNvPicPr>
            <p:nvPr/>
          </p:nvPicPr>
          <p:blipFill>
            <a:blip r:embed="rId3"/>
            <a:stretch>
              <a:fillRect/>
            </a:stretch>
          </p:blipFill>
          <p:spPr>
            <a:xfrm>
              <a:off x="768089" y="-1605208"/>
              <a:ext cx="3768750" cy="5613751"/>
            </a:xfrm>
            <a:prstGeom prst="rect">
              <a:avLst/>
            </a:prstGeom>
          </p:spPr>
        </p:pic>
        <p:pic>
          <p:nvPicPr>
            <p:cNvPr id="67" name="Picture 66"/>
            <p:cNvPicPr>
              <a:picLocks noChangeAspect="1"/>
            </p:cNvPicPr>
            <p:nvPr/>
          </p:nvPicPr>
          <p:blipFill>
            <a:blip r:embed="rId4"/>
            <a:stretch>
              <a:fillRect/>
            </a:stretch>
          </p:blipFill>
          <p:spPr>
            <a:xfrm>
              <a:off x="1755198" y="534480"/>
              <a:ext cx="1361250" cy="1800000"/>
            </a:xfrm>
            <a:prstGeom prst="rect">
              <a:avLst/>
            </a:prstGeom>
          </p:spPr>
        </p:pic>
      </p:grpSp>
      <p:pic>
        <p:nvPicPr>
          <p:cNvPr id="77" name="Picture 76"/>
          <p:cNvPicPr>
            <a:picLocks noChangeAspect="1"/>
          </p:cNvPicPr>
          <p:nvPr/>
        </p:nvPicPr>
        <p:blipFill>
          <a:blip r:embed="rId5"/>
          <a:stretch>
            <a:fillRect/>
          </a:stretch>
        </p:blipFill>
        <p:spPr>
          <a:xfrm>
            <a:off x="3759299" y="5344301"/>
            <a:ext cx="2172796" cy="1400076"/>
          </a:xfrm>
          <a:prstGeom prst="rect">
            <a:avLst/>
          </a:prstGeom>
        </p:spPr>
      </p:pic>
      <p:pic>
        <p:nvPicPr>
          <p:cNvPr id="78" name="Picture 77"/>
          <p:cNvPicPr>
            <a:picLocks noChangeAspect="1"/>
          </p:cNvPicPr>
          <p:nvPr/>
        </p:nvPicPr>
        <p:blipFill>
          <a:blip r:embed="rId5"/>
          <a:stretch>
            <a:fillRect/>
          </a:stretch>
        </p:blipFill>
        <p:spPr>
          <a:xfrm>
            <a:off x="1908380" y="4146760"/>
            <a:ext cx="2172796" cy="1400076"/>
          </a:xfrm>
          <a:prstGeom prst="rect">
            <a:avLst/>
          </a:prstGeom>
        </p:spPr>
      </p:pic>
      <p:pic>
        <p:nvPicPr>
          <p:cNvPr id="79" name="Picture 78"/>
          <p:cNvPicPr>
            <a:picLocks noChangeAspect="1"/>
          </p:cNvPicPr>
          <p:nvPr/>
        </p:nvPicPr>
        <p:blipFill>
          <a:blip r:embed="rId12"/>
          <a:stretch>
            <a:fillRect/>
          </a:stretch>
        </p:blipFill>
        <p:spPr>
          <a:xfrm>
            <a:off x="1" y="3743009"/>
            <a:ext cx="4822369" cy="3124661"/>
          </a:xfrm>
          <a:prstGeom prst="rect">
            <a:avLst/>
          </a:prstGeom>
        </p:spPr>
      </p:pic>
      <p:pic>
        <p:nvPicPr>
          <p:cNvPr id="80" name="Picture 79"/>
          <p:cNvPicPr>
            <a:picLocks noChangeAspect="1"/>
          </p:cNvPicPr>
          <p:nvPr/>
        </p:nvPicPr>
        <p:blipFill>
          <a:blip r:embed="rId13"/>
          <a:stretch>
            <a:fillRect/>
          </a:stretch>
        </p:blipFill>
        <p:spPr>
          <a:xfrm>
            <a:off x="257977" y="5707769"/>
            <a:ext cx="1481228" cy="956627"/>
          </a:xfrm>
          <a:prstGeom prst="rect">
            <a:avLst/>
          </a:prstGeom>
        </p:spPr>
      </p:pic>
      <p:pic>
        <p:nvPicPr>
          <p:cNvPr id="81" name="Picture 80"/>
          <p:cNvPicPr>
            <a:picLocks noChangeAspect="1"/>
          </p:cNvPicPr>
          <p:nvPr/>
        </p:nvPicPr>
        <p:blipFill>
          <a:blip r:embed="rId14"/>
          <a:stretch>
            <a:fillRect/>
          </a:stretch>
        </p:blipFill>
        <p:spPr>
          <a:xfrm>
            <a:off x="215340" y="3302216"/>
            <a:ext cx="2092500" cy="2340000"/>
          </a:xfrm>
          <a:prstGeom prst="rect">
            <a:avLst/>
          </a:prstGeom>
        </p:spPr>
      </p:pic>
      <p:pic>
        <p:nvPicPr>
          <p:cNvPr id="82" name="Picture 81"/>
          <p:cNvPicPr>
            <a:picLocks noChangeAspect="1"/>
          </p:cNvPicPr>
          <p:nvPr/>
        </p:nvPicPr>
        <p:blipFill>
          <a:blip r:embed="rId10"/>
          <a:stretch>
            <a:fillRect/>
          </a:stretch>
        </p:blipFill>
        <p:spPr>
          <a:xfrm>
            <a:off x="1447611" y="5043761"/>
            <a:ext cx="1237500" cy="1462500"/>
          </a:xfrm>
          <a:prstGeom prst="rect">
            <a:avLst/>
          </a:prstGeom>
        </p:spPr>
      </p:pic>
      <p:pic>
        <p:nvPicPr>
          <p:cNvPr id="83" name="Picture 82"/>
          <p:cNvPicPr>
            <a:picLocks noChangeAspect="1"/>
          </p:cNvPicPr>
          <p:nvPr/>
        </p:nvPicPr>
        <p:blipFill>
          <a:blip r:embed="rId15"/>
          <a:stretch>
            <a:fillRect/>
          </a:stretch>
        </p:blipFill>
        <p:spPr>
          <a:xfrm>
            <a:off x="2788810" y="4960912"/>
            <a:ext cx="447874" cy="1224190"/>
          </a:xfrm>
          <a:prstGeom prst="rect">
            <a:avLst/>
          </a:prstGeom>
        </p:spPr>
      </p:pic>
      <p:sp>
        <p:nvSpPr>
          <p:cNvPr id="85" name="TextBox 84"/>
          <p:cNvSpPr txBox="1"/>
          <p:nvPr/>
        </p:nvSpPr>
        <p:spPr>
          <a:xfrm>
            <a:off x="581025" y="1657972"/>
            <a:ext cx="3600450" cy="707886"/>
          </a:xfrm>
          <a:prstGeom prst="rect">
            <a:avLst/>
          </a:prstGeom>
          <a:noFill/>
        </p:spPr>
        <p:txBody>
          <a:bodyPr wrap="square" rtlCol="0">
            <a:spAutoFit/>
          </a:bodyPr>
          <a:lstStyle/>
          <a:p>
            <a:r>
              <a:rPr lang="en-US" sz="4000" dirty="0" err="1" smtClean="0">
                <a:solidFill>
                  <a:schemeClr val="bg1"/>
                </a:solidFill>
                <a:latin typeface="Segoe UI Light" panose="020B0502040204020203" pitchFamily="34" charset="0"/>
                <a:cs typeface="Segoe UI Light" panose="020B0502040204020203" pitchFamily="34" charset="0"/>
              </a:rPr>
              <a:t>AutoScale</a:t>
            </a:r>
            <a:endParaRPr lang="en-US" sz="4000" dirty="0">
              <a:solidFill>
                <a:schemeClr val="bg1"/>
              </a:solidFill>
              <a:latin typeface="Segoe UI Light" panose="020B0502040204020203" pitchFamily="34" charset="0"/>
              <a:cs typeface="Segoe UI Light" panose="020B0502040204020203" pitchFamily="34" charset="0"/>
            </a:endParaRPr>
          </a:p>
        </p:txBody>
      </p:sp>
      <p:grpSp>
        <p:nvGrpSpPr>
          <p:cNvPr id="89" name="Group 88"/>
          <p:cNvGrpSpPr/>
          <p:nvPr/>
        </p:nvGrpSpPr>
        <p:grpSpPr>
          <a:xfrm>
            <a:off x="9787568" y="-79793"/>
            <a:ext cx="934789" cy="1104751"/>
            <a:chOff x="9827324" y="-40038"/>
            <a:chExt cx="934789" cy="1104751"/>
          </a:xfrm>
        </p:grpSpPr>
        <p:pic>
          <p:nvPicPr>
            <p:cNvPr id="90" name="Picture 89"/>
            <p:cNvPicPr>
              <a:picLocks noChangeAspect="1"/>
            </p:cNvPicPr>
            <p:nvPr/>
          </p:nvPicPr>
          <p:blipFill>
            <a:blip r:embed="rId10"/>
            <a:stretch>
              <a:fillRect/>
            </a:stretch>
          </p:blipFill>
          <p:spPr>
            <a:xfrm>
              <a:off x="9827324" y="-40038"/>
              <a:ext cx="934789" cy="1104751"/>
            </a:xfrm>
            <a:prstGeom prst="rect">
              <a:avLst/>
            </a:prstGeom>
          </p:spPr>
        </p:pic>
        <p:pic>
          <p:nvPicPr>
            <p:cNvPr id="91" name="Picture 90"/>
            <p:cNvPicPr>
              <a:picLocks noChangeAspect="1"/>
            </p:cNvPicPr>
            <p:nvPr/>
          </p:nvPicPr>
          <p:blipFill>
            <a:blip r:embed="rId16"/>
            <a:stretch>
              <a:fillRect/>
            </a:stretch>
          </p:blipFill>
          <p:spPr>
            <a:xfrm>
              <a:off x="10368710" y="254515"/>
              <a:ext cx="147937" cy="295874"/>
            </a:xfrm>
            <a:prstGeom prst="rect">
              <a:avLst/>
            </a:prstGeom>
          </p:spPr>
        </p:pic>
      </p:grpSp>
      <p:grpSp>
        <p:nvGrpSpPr>
          <p:cNvPr id="68" name="Group 67"/>
          <p:cNvGrpSpPr/>
          <p:nvPr/>
        </p:nvGrpSpPr>
        <p:grpSpPr>
          <a:xfrm>
            <a:off x="7777456" y="-2431811"/>
            <a:ext cx="2712308" cy="4040125"/>
            <a:chOff x="768089" y="-1605208"/>
            <a:chExt cx="3768750" cy="5613751"/>
          </a:xfrm>
        </p:grpSpPr>
        <p:pic>
          <p:nvPicPr>
            <p:cNvPr id="69" name="Picture 68"/>
            <p:cNvPicPr>
              <a:picLocks noChangeAspect="1"/>
            </p:cNvPicPr>
            <p:nvPr/>
          </p:nvPicPr>
          <p:blipFill>
            <a:blip r:embed="rId3"/>
            <a:stretch>
              <a:fillRect/>
            </a:stretch>
          </p:blipFill>
          <p:spPr>
            <a:xfrm>
              <a:off x="768089" y="-1605208"/>
              <a:ext cx="3768750" cy="5613751"/>
            </a:xfrm>
            <a:prstGeom prst="rect">
              <a:avLst/>
            </a:prstGeom>
          </p:spPr>
        </p:pic>
        <p:pic>
          <p:nvPicPr>
            <p:cNvPr id="70" name="Picture 69"/>
            <p:cNvPicPr>
              <a:picLocks noChangeAspect="1"/>
            </p:cNvPicPr>
            <p:nvPr/>
          </p:nvPicPr>
          <p:blipFill>
            <a:blip r:embed="rId4"/>
            <a:stretch>
              <a:fillRect/>
            </a:stretch>
          </p:blipFill>
          <p:spPr>
            <a:xfrm>
              <a:off x="1755198" y="534480"/>
              <a:ext cx="1361250" cy="1800000"/>
            </a:xfrm>
            <a:prstGeom prst="rect">
              <a:avLst/>
            </a:prstGeom>
          </p:spPr>
        </p:pic>
      </p:grpSp>
      <p:grpSp>
        <p:nvGrpSpPr>
          <p:cNvPr id="71" name="Group 70"/>
          <p:cNvGrpSpPr/>
          <p:nvPr/>
        </p:nvGrpSpPr>
        <p:grpSpPr>
          <a:xfrm>
            <a:off x="10357370" y="-722753"/>
            <a:ext cx="2712308" cy="4040125"/>
            <a:chOff x="768089" y="-1605208"/>
            <a:chExt cx="3768750" cy="5613751"/>
          </a:xfrm>
        </p:grpSpPr>
        <p:pic>
          <p:nvPicPr>
            <p:cNvPr id="72" name="Picture 71"/>
            <p:cNvPicPr>
              <a:picLocks noChangeAspect="1"/>
            </p:cNvPicPr>
            <p:nvPr/>
          </p:nvPicPr>
          <p:blipFill>
            <a:blip r:embed="rId3"/>
            <a:stretch>
              <a:fillRect/>
            </a:stretch>
          </p:blipFill>
          <p:spPr>
            <a:xfrm>
              <a:off x="768089" y="-1605208"/>
              <a:ext cx="3768750" cy="5613751"/>
            </a:xfrm>
            <a:prstGeom prst="rect">
              <a:avLst/>
            </a:prstGeom>
          </p:spPr>
        </p:pic>
        <p:pic>
          <p:nvPicPr>
            <p:cNvPr id="73" name="Picture 72"/>
            <p:cNvPicPr>
              <a:picLocks noChangeAspect="1"/>
            </p:cNvPicPr>
            <p:nvPr/>
          </p:nvPicPr>
          <p:blipFill>
            <a:blip r:embed="rId4"/>
            <a:stretch>
              <a:fillRect/>
            </a:stretch>
          </p:blipFill>
          <p:spPr>
            <a:xfrm>
              <a:off x="1755198" y="534480"/>
              <a:ext cx="1361250" cy="1800000"/>
            </a:xfrm>
            <a:prstGeom prst="rect">
              <a:avLst/>
            </a:prstGeom>
          </p:spPr>
        </p:pic>
      </p:grpSp>
      <p:grpSp>
        <p:nvGrpSpPr>
          <p:cNvPr id="74" name="Group 73"/>
          <p:cNvGrpSpPr/>
          <p:nvPr/>
        </p:nvGrpSpPr>
        <p:grpSpPr>
          <a:xfrm>
            <a:off x="10357370" y="-3128495"/>
            <a:ext cx="2712308" cy="4040125"/>
            <a:chOff x="768089" y="-1605208"/>
            <a:chExt cx="3768750" cy="5613751"/>
          </a:xfrm>
        </p:grpSpPr>
        <p:pic>
          <p:nvPicPr>
            <p:cNvPr id="75" name="Picture 74"/>
            <p:cNvPicPr>
              <a:picLocks noChangeAspect="1"/>
            </p:cNvPicPr>
            <p:nvPr/>
          </p:nvPicPr>
          <p:blipFill>
            <a:blip r:embed="rId3"/>
            <a:stretch>
              <a:fillRect/>
            </a:stretch>
          </p:blipFill>
          <p:spPr>
            <a:xfrm>
              <a:off x="768089" y="-1605208"/>
              <a:ext cx="3768750" cy="5613751"/>
            </a:xfrm>
            <a:prstGeom prst="rect">
              <a:avLst/>
            </a:prstGeom>
          </p:spPr>
        </p:pic>
        <p:pic>
          <p:nvPicPr>
            <p:cNvPr id="76" name="Picture 75"/>
            <p:cNvPicPr>
              <a:picLocks noChangeAspect="1"/>
            </p:cNvPicPr>
            <p:nvPr/>
          </p:nvPicPr>
          <p:blipFill>
            <a:blip r:embed="rId4"/>
            <a:stretch>
              <a:fillRect/>
            </a:stretch>
          </p:blipFill>
          <p:spPr>
            <a:xfrm>
              <a:off x="1755198" y="534480"/>
              <a:ext cx="1361250" cy="1800000"/>
            </a:xfrm>
            <a:prstGeom prst="rect">
              <a:avLst/>
            </a:prstGeom>
          </p:spPr>
        </p:pic>
      </p:grpSp>
      <p:sp>
        <p:nvSpPr>
          <p:cNvPr id="86" name="TextBox 85"/>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75620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250"/>
                                  </p:stCondLst>
                                  <p:childTnLst>
                                    <p:set>
                                      <p:cBhvr>
                                        <p:cTn id="6" dur="1" fill="hold">
                                          <p:stCondLst>
                                            <p:cond delay="0"/>
                                          </p:stCondLst>
                                        </p:cTn>
                                        <p:tgtEl>
                                          <p:spTgt spid="77"/>
                                        </p:tgtEl>
                                        <p:attrNameLst>
                                          <p:attrName>style.visibility</p:attrName>
                                        </p:attrNameLst>
                                      </p:cBhvr>
                                      <p:to>
                                        <p:strVal val="visible"/>
                                      </p:to>
                                    </p:set>
                                    <p:animEffect transition="in" filter="wipe(left)">
                                      <p:cBhvr>
                                        <p:cTn id="7" dur="500"/>
                                        <p:tgtEl>
                                          <p:spTgt spid="77"/>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fade">
                                      <p:cBhvr>
                                        <p:cTn id="11" dur="250"/>
                                        <p:tgtEl>
                                          <p:spTgt spid="4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250"/>
                                        <p:tgtEl>
                                          <p:spTgt spid="39"/>
                                        </p:tgtEl>
                                      </p:cBhvr>
                                    </p:animEffect>
                                  </p:childTnLst>
                                </p:cTn>
                              </p:par>
                            </p:childTnLst>
                          </p:cTn>
                        </p:par>
                        <p:par>
                          <p:cTn id="16" fill="hold">
                            <p:stCondLst>
                              <p:cond delay="1250"/>
                            </p:stCondLst>
                            <p:childTnLst>
                              <p:par>
                                <p:cTn id="17" presetID="10" presetClass="entr" presetSubtype="0" fill="hold" nodeType="afterEffect">
                                  <p:stCondLst>
                                    <p:cond delay="0"/>
                                  </p:stCondLst>
                                  <p:childTnLst>
                                    <p:set>
                                      <p:cBhvr>
                                        <p:cTn id="18" dur="1" fill="hold">
                                          <p:stCondLst>
                                            <p:cond delay="0"/>
                                          </p:stCondLst>
                                        </p:cTn>
                                        <p:tgtEl>
                                          <p:spTgt spid="59"/>
                                        </p:tgtEl>
                                        <p:attrNameLst>
                                          <p:attrName>style.visibility</p:attrName>
                                        </p:attrNameLst>
                                      </p:cBhvr>
                                      <p:to>
                                        <p:strVal val="visible"/>
                                      </p:to>
                                    </p:set>
                                    <p:animEffect transition="in" filter="fade">
                                      <p:cBhvr>
                                        <p:cTn id="19" dur="250"/>
                                        <p:tgtEl>
                                          <p:spTgt spid="59"/>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250"/>
                                        <p:tgtEl>
                                          <p:spTgt spid="65"/>
                                        </p:tgtEl>
                                      </p:cBhvr>
                                    </p:animEffect>
                                  </p:childTnLst>
                                </p:cTn>
                              </p:par>
                            </p:childTnLst>
                          </p:cTn>
                        </p:par>
                        <p:par>
                          <p:cTn id="24" fill="hold">
                            <p:stCondLst>
                              <p:cond delay="1750"/>
                            </p:stCondLst>
                            <p:childTnLst>
                              <p:par>
                                <p:cTn id="25" presetID="10" presetClass="entr" presetSubtype="0" fill="hold"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250"/>
                                        <p:tgtEl>
                                          <p:spTgt spid="62"/>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56"/>
                                        </p:tgtEl>
                                        <p:attrNameLst>
                                          <p:attrName>style.visibility</p:attrName>
                                        </p:attrNameLst>
                                      </p:cBhvr>
                                      <p:to>
                                        <p:strVal val="visible"/>
                                      </p:to>
                                    </p:set>
                                    <p:animEffect transition="in" filter="fade">
                                      <p:cBhvr>
                                        <p:cTn id="31" dur="250"/>
                                        <p:tgtEl>
                                          <p:spTgt spid="56"/>
                                        </p:tgtEl>
                                      </p:cBhvr>
                                    </p:animEffect>
                                  </p:childTnLst>
                                </p:cTn>
                              </p:par>
                            </p:childTnLst>
                          </p:cTn>
                        </p:par>
                        <p:par>
                          <p:cTn id="32" fill="hold">
                            <p:stCondLst>
                              <p:cond delay="2250"/>
                            </p:stCondLst>
                            <p:childTnLst>
                              <p:par>
                                <p:cTn id="33" presetID="10" presetClass="entr" presetSubtype="0" fill="hold" nodeType="after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fade">
                                      <p:cBhvr>
                                        <p:cTn id="35" dur="250"/>
                                        <p:tgtEl>
                                          <p:spTgt spid="68"/>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1"/>
                                        </p:tgtEl>
                                        <p:attrNameLst>
                                          <p:attrName>style.visibility</p:attrName>
                                        </p:attrNameLst>
                                      </p:cBhvr>
                                      <p:to>
                                        <p:strVal val="visible"/>
                                      </p:to>
                                    </p:set>
                                    <p:animEffect transition="in" filter="fade">
                                      <p:cBhvr>
                                        <p:cTn id="39" dur="250"/>
                                        <p:tgtEl>
                                          <p:spTgt spid="71"/>
                                        </p:tgtEl>
                                      </p:cBhvr>
                                    </p:animEffect>
                                  </p:childTnLst>
                                </p:cTn>
                              </p:par>
                            </p:childTnLst>
                          </p:cTn>
                        </p:par>
                        <p:par>
                          <p:cTn id="40" fill="hold">
                            <p:stCondLst>
                              <p:cond delay="2750"/>
                            </p:stCondLst>
                            <p:childTnLst>
                              <p:par>
                                <p:cTn id="41" presetID="10" presetClass="entr" presetSubtype="0" fill="hold"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250"/>
                                        <p:tgtEl>
                                          <p:spTgt spid="7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nodeType="clickEffect">
                                  <p:stCondLst>
                                    <p:cond delay="0"/>
                                  </p:stCondLst>
                                  <p:childTnLst>
                                    <p:animEffect transition="out" filter="fade">
                                      <p:cBhvr>
                                        <p:cTn id="47" dur="500"/>
                                        <p:tgtEl>
                                          <p:spTgt spid="77"/>
                                        </p:tgtEl>
                                      </p:cBhvr>
                                    </p:animEffect>
                                    <p:set>
                                      <p:cBhvr>
                                        <p:cTn id="48" dur="1" fill="hold">
                                          <p:stCondLst>
                                            <p:cond delay="499"/>
                                          </p:stCondLst>
                                        </p:cTn>
                                        <p:tgtEl>
                                          <p:spTgt spid="77"/>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nodeType="afterEffect">
                                  <p:stCondLst>
                                    <p:cond delay="250"/>
                                  </p:stCondLst>
                                  <p:childTnLst>
                                    <p:animEffect transition="out" filter="fade">
                                      <p:cBhvr>
                                        <p:cTn id="51" dur="250"/>
                                        <p:tgtEl>
                                          <p:spTgt spid="46"/>
                                        </p:tgtEl>
                                      </p:cBhvr>
                                    </p:animEffect>
                                    <p:set>
                                      <p:cBhvr>
                                        <p:cTn id="52" dur="1" fill="hold">
                                          <p:stCondLst>
                                            <p:cond delay="249"/>
                                          </p:stCondLst>
                                        </p:cTn>
                                        <p:tgtEl>
                                          <p:spTgt spid="46"/>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nodeType="afterEffect">
                                  <p:stCondLst>
                                    <p:cond delay="0"/>
                                  </p:stCondLst>
                                  <p:childTnLst>
                                    <p:animEffect transition="out" filter="fade">
                                      <p:cBhvr>
                                        <p:cTn id="55" dur="250"/>
                                        <p:tgtEl>
                                          <p:spTgt spid="39"/>
                                        </p:tgtEl>
                                      </p:cBhvr>
                                    </p:animEffect>
                                    <p:set>
                                      <p:cBhvr>
                                        <p:cTn id="56" dur="1" fill="hold">
                                          <p:stCondLst>
                                            <p:cond delay="249"/>
                                          </p:stCondLst>
                                        </p:cTn>
                                        <p:tgtEl>
                                          <p:spTgt spid="39"/>
                                        </p:tgtEl>
                                        <p:attrNameLst>
                                          <p:attrName>style.visibility</p:attrName>
                                        </p:attrNameLst>
                                      </p:cBhvr>
                                      <p:to>
                                        <p:strVal val="hidden"/>
                                      </p:to>
                                    </p:set>
                                  </p:childTnLst>
                                </p:cTn>
                              </p:par>
                            </p:childTnLst>
                          </p:cTn>
                        </p:par>
                        <p:par>
                          <p:cTn id="57" fill="hold">
                            <p:stCondLst>
                              <p:cond delay="1250"/>
                            </p:stCondLst>
                            <p:childTnLst>
                              <p:par>
                                <p:cTn id="58" presetID="10" presetClass="exit" presetSubtype="0" fill="hold" nodeType="afterEffect">
                                  <p:stCondLst>
                                    <p:cond delay="0"/>
                                  </p:stCondLst>
                                  <p:childTnLst>
                                    <p:animEffect transition="out" filter="fade">
                                      <p:cBhvr>
                                        <p:cTn id="59" dur="250"/>
                                        <p:tgtEl>
                                          <p:spTgt spid="59"/>
                                        </p:tgtEl>
                                      </p:cBhvr>
                                    </p:animEffect>
                                    <p:set>
                                      <p:cBhvr>
                                        <p:cTn id="60" dur="1" fill="hold">
                                          <p:stCondLst>
                                            <p:cond delay="249"/>
                                          </p:stCondLst>
                                        </p:cTn>
                                        <p:tgtEl>
                                          <p:spTgt spid="59"/>
                                        </p:tgtEl>
                                        <p:attrNameLst>
                                          <p:attrName>style.visibility</p:attrName>
                                        </p:attrNameLst>
                                      </p:cBhvr>
                                      <p:to>
                                        <p:strVal val="hidden"/>
                                      </p:to>
                                    </p:set>
                                  </p:childTnLst>
                                </p:cTn>
                              </p:par>
                            </p:childTnLst>
                          </p:cTn>
                        </p:par>
                        <p:par>
                          <p:cTn id="61" fill="hold">
                            <p:stCondLst>
                              <p:cond delay="1500"/>
                            </p:stCondLst>
                            <p:childTnLst>
                              <p:par>
                                <p:cTn id="62" presetID="10" presetClass="exit" presetSubtype="0" fill="hold" nodeType="afterEffect">
                                  <p:stCondLst>
                                    <p:cond delay="0"/>
                                  </p:stCondLst>
                                  <p:childTnLst>
                                    <p:animEffect transition="out" filter="fade">
                                      <p:cBhvr>
                                        <p:cTn id="63" dur="250"/>
                                        <p:tgtEl>
                                          <p:spTgt spid="65"/>
                                        </p:tgtEl>
                                      </p:cBhvr>
                                    </p:animEffect>
                                    <p:set>
                                      <p:cBhvr>
                                        <p:cTn id="64" dur="1" fill="hold">
                                          <p:stCondLst>
                                            <p:cond delay="249"/>
                                          </p:stCondLst>
                                        </p:cTn>
                                        <p:tgtEl>
                                          <p:spTgt spid="65"/>
                                        </p:tgtEl>
                                        <p:attrNameLst>
                                          <p:attrName>style.visibility</p:attrName>
                                        </p:attrNameLst>
                                      </p:cBhvr>
                                      <p:to>
                                        <p:strVal val="hidden"/>
                                      </p:to>
                                    </p:set>
                                  </p:childTnLst>
                                </p:cTn>
                              </p:par>
                            </p:childTnLst>
                          </p:cTn>
                        </p:par>
                        <p:par>
                          <p:cTn id="65" fill="hold">
                            <p:stCondLst>
                              <p:cond delay="1750"/>
                            </p:stCondLst>
                            <p:childTnLst>
                              <p:par>
                                <p:cTn id="66" presetID="10" presetClass="exit" presetSubtype="0" fill="hold" nodeType="afterEffect">
                                  <p:stCondLst>
                                    <p:cond delay="0"/>
                                  </p:stCondLst>
                                  <p:childTnLst>
                                    <p:animEffect transition="out" filter="fade">
                                      <p:cBhvr>
                                        <p:cTn id="67" dur="250"/>
                                        <p:tgtEl>
                                          <p:spTgt spid="56"/>
                                        </p:tgtEl>
                                      </p:cBhvr>
                                    </p:animEffect>
                                    <p:set>
                                      <p:cBhvr>
                                        <p:cTn id="68" dur="1" fill="hold">
                                          <p:stCondLst>
                                            <p:cond delay="249"/>
                                          </p:stCondLst>
                                        </p:cTn>
                                        <p:tgtEl>
                                          <p:spTgt spid="56"/>
                                        </p:tgtEl>
                                        <p:attrNameLst>
                                          <p:attrName>style.visibility</p:attrName>
                                        </p:attrNameLst>
                                      </p:cBhvr>
                                      <p:to>
                                        <p:strVal val="hidden"/>
                                      </p:to>
                                    </p:set>
                                  </p:childTnLst>
                                </p:cTn>
                              </p:par>
                            </p:childTnLst>
                          </p:cTn>
                        </p:par>
                        <p:par>
                          <p:cTn id="69" fill="hold">
                            <p:stCondLst>
                              <p:cond delay="2000"/>
                            </p:stCondLst>
                            <p:childTnLst>
                              <p:par>
                                <p:cTn id="70" presetID="10" presetClass="exit" presetSubtype="0" fill="hold" nodeType="afterEffect">
                                  <p:stCondLst>
                                    <p:cond delay="0"/>
                                  </p:stCondLst>
                                  <p:childTnLst>
                                    <p:animEffect transition="out" filter="fade">
                                      <p:cBhvr>
                                        <p:cTn id="71" dur="250"/>
                                        <p:tgtEl>
                                          <p:spTgt spid="68"/>
                                        </p:tgtEl>
                                      </p:cBhvr>
                                    </p:animEffect>
                                    <p:set>
                                      <p:cBhvr>
                                        <p:cTn id="72" dur="1" fill="hold">
                                          <p:stCondLst>
                                            <p:cond delay="249"/>
                                          </p:stCondLst>
                                        </p:cTn>
                                        <p:tgtEl>
                                          <p:spTgt spid="68"/>
                                        </p:tgtEl>
                                        <p:attrNameLst>
                                          <p:attrName>style.visibility</p:attrName>
                                        </p:attrNameLst>
                                      </p:cBhvr>
                                      <p:to>
                                        <p:strVal val="hidden"/>
                                      </p:to>
                                    </p:set>
                                  </p:childTnLst>
                                </p:cTn>
                              </p:par>
                            </p:childTnLst>
                          </p:cTn>
                        </p:par>
                        <p:par>
                          <p:cTn id="73" fill="hold">
                            <p:stCondLst>
                              <p:cond delay="2250"/>
                            </p:stCondLst>
                            <p:childTnLst>
                              <p:par>
                                <p:cTn id="74" presetID="10" presetClass="exit" presetSubtype="0" fill="hold" nodeType="afterEffect">
                                  <p:stCondLst>
                                    <p:cond delay="0"/>
                                  </p:stCondLst>
                                  <p:childTnLst>
                                    <p:animEffect transition="out" filter="fade">
                                      <p:cBhvr>
                                        <p:cTn id="75" dur="250"/>
                                        <p:tgtEl>
                                          <p:spTgt spid="71"/>
                                        </p:tgtEl>
                                      </p:cBhvr>
                                    </p:animEffect>
                                    <p:set>
                                      <p:cBhvr>
                                        <p:cTn id="76" dur="1" fill="hold">
                                          <p:stCondLst>
                                            <p:cond delay="249"/>
                                          </p:stCondLst>
                                        </p:cTn>
                                        <p:tgtEl>
                                          <p:spTgt spid="71"/>
                                        </p:tgtEl>
                                        <p:attrNameLst>
                                          <p:attrName>style.visibility</p:attrName>
                                        </p:attrNameLst>
                                      </p:cBhvr>
                                      <p:to>
                                        <p:strVal val="hidden"/>
                                      </p:to>
                                    </p:set>
                                  </p:childTnLst>
                                </p:cTn>
                              </p:par>
                            </p:childTnLst>
                          </p:cTn>
                        </p:par>
                        <p:par>
                          <p:cTn id="77" fill="hold">
                            <p:stCondLst>
                              <p:cond delay="2500"/>
                            </p:stCondLst>
                            <p:childTnLst>
                              <p:par>
                                <p:cTn id="78" presetID="10" presetClass="exit" presetSubtype="0" fill="hold" nodeType="afterEffect">
                                  <p:stCondLst>
                                    <p:cond delay="0"/>
                                  </p:stCondLst>
                                  <p:childTnLst>
                                    <p:animEffect transition="out" filter="fade">
                                      <p:cBhvr>
                                        <p:cTn id="79" dur="250"/>
                                        <p:tgtEl>
                                          <p:spTgt spid="74"/>
                                        </p:tgtEl>
                                      </p:cBhvr>
                                    </p:animEffect>
                                    <p:set>
                                      <p:cBhvr>
                                        <p:cTn id="80" dur="1" fill="hold">
                                          <p:stCondLst>
                                            <p:cond delay="249"/>
                                          </p:stCondLst>
                                        </p:cTn>
                                        <p:tgtEl>
                                          <p:spTgt spid="74"/>
                                        </p:tgtEl>
                                        <p:attrNameLst>
                                          <p:attrName>style.visibility</p:attrName>
                                        </p:attrNameLst>
                                      </p:cBhvr>
                                      <p:to>
                                        <p:strVal val="hidden"/>
                                      </p:to>
                                    </p:set>
                                  </p:childTnLst>
                                </p:cTn>
                              </p:par>
                            </p:childTnLst>
                          </p:cTn>
                        </p:par>
                        <p:par>
                          <p:cTn id="81" fill="hold">
                            <p:stCondLst>
                              <p:cond delay="2750"/>
                            </p:stCondLst>
                            <p:childTnLst>
                              <p:par>
                                <p:cTn id="82" presetID="10" presetClass="exit" presetSubtype="0" fill="hold" nodeType="afterEffect">
                                  <p:stCondLst>
                                    <p:cond delay="0"/>
                                  </p:stCondLst>
                                  <p:childTnLst>
                                    <p:animEffect transition="out" filter="fade">
                                      <p:cBhvr>
                                        <p:cTn id="83" dur="250"/>
                                        <p:tgtEl>
                                          <p:spTgt spid="62"/>
                                        </p:tgtEl>
                                      </p:cBhvr>
                                    </p:animEffect>
                                    <p:set>
                                      <p:cBhvr>
                                        <p:cTn id="84" dur="1" fill="hold">
                                          <p:stCondLst>
                                            <p:cond delay="249"/>
                                          </p:stCondLst>
                                        </p:cTn>
                                        <p:tgtEl>
                                          <p:spTgt spid="6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072857" y="1552221"/>
            <a:ext cx="6384569" cy="532564"/>
            <a:chOff x="2844907" y="1899062"/>
            <a:chExt cx="6384569" cy="532564"/>
          </a:xfrm>
          <a:solidFill>
            <a:srgbClr val="999999"/>
          </a:solidFill>
        </p:grpSpPr>
        <p:grpSp>
          <p:nvGrpSpPr>
            <p:cNvPr id="5" name="Group 4"/>
            <p:cNvGrpSpPr/>
            <p:nvPr/>
          </p:nvGrpSpPr>
          <p:grpSpPr>
            <a:xfrm>
              <a:off x="3540169" y="1962418"/>
              <a:ext cx="4992400" cy="396508"/>
              <a:chOff x="3290793" y="2025775"/>
              <a:chExt cx="4992400" cy="396508"/>
            </a:xfrm>
            <a:grpFill/>
          </p:grpSpPr>
          <p:sp>
            <p:nvSpPr>
              <p:cNvPr id="8" name="Rectangle 7"/>
              <p:cNvSpPr/>
              <p:nvPr/>
            </p:nvSpPr>
            <p:spPr bwMode="auto">
              <a:xfrm>
                <a:off x="3290793" y="2134948"/>
                <a:ext cx="4992400" cy="196851"/>
              </a:xfrm>
              <a:prstGeom prst="rect">
                <a:avLst/>
              </a:prstGeom>
              <a:grpFill/>
              <a:ln>
                <a:solidFill>
                  <a:srgbClr val="999999"/>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solidFill>
                    <a:srgbClr val="999999"/>
                  </a:solidFill>
                </a:endParaRPr>
              </a:p>
            </p:txBody>
          </p:sp>
          <p:sp>
            <p:nvSpPr>
              <p:cNvPr id="9" name="Rectangle 8"/>
              <p:cNvSpPr/>
              <p:nvPr/>
            </p:nvSpPr>
            <p:spPr bwMode="auto">
              <a:xfrm>
                <a:off x="3898180" y="2134949"/>
                <a:ext cx="2260385" cy="196851"/>
              </a:xfrm>
              <a:prstGeom prst="rect">
                <a:avLst/>
              </a:prstGeom>
              <a:solidFill>
                <a:srgbClr val="289F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0" name="Rectangle 9"/>
              <p:cNvSpPr/>
              <p:nvPr/>
            </p:nvSpPr>
            <p:spPr bwMode="auto">
              <a:xfrm>
                <a:off x="3796684" y="2025776"/>
                <a:ext cx="101496" cy="396507"/>
              </a:xfrm>
              <a:prstGeom prst="rect">
                <a:avLst/>
              </a:prstGeom>
              <a:solidFill>
                <a:srgbClr val="19396C"/>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1" name="Rectangle 10"/>
              <p:cNvSpPr/>
              <p:nvPr/>
            </p:nvSpPr>
            <p:spPr bwMode="auto">
              <a:xfrm>
                <a:off x="6158565" y="2025775"/>
                <a:ext cx="101496" cy="396507"/>
              </a:xfrm>
              <a:prstGeom prst="rect">
                <a:avLst/>
              </a:prstGeom>
              <a:solidFill>
                <a:srgbClr val="19396C"/>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grpSp>
        <p:sp>
          <p:nvSpPr>
            <p:cNvPr id="6" name="TextBox 5"/>
            <p:cNvSpPr txBox="1"/>
            <p:nvPr/>
          </p:nvSpPr>
          <p:spPr>
            <a:xfrm>
              <a:off x="2844907" y="1899062"/>
              <a:ext cx="593766" cy="523220"/>
            </a:xfrm>
            <a:prstGeom prst="rect">
              <a:avLst/>
            </a:prstGeom>
            <a:noFill/>
            <a:ln w="19050">
              <a:solidFill>
                <a:schemeClr val="bg2">
                  <a:lumMod val="75000"/>
                </a:schemeClr>
              </a:solidFill>
            </a:ln>
          </p:spPr>
          <p:txBody>
            <a:bodyPr wrap="square" rtlCol="0">
              <a:spAutoFit/>
            </a:bodyPr>
            <a:lstStyle/>
            <a:p>
              <a:pPr algn="ctr"/>
              <a:r>
                <a:rPr lang="en-US" sz="2800" dirty="0">
                  <a:solidFill>
                    <a:schemeClr val="bg1"/>
                  </a:solidFill>
                </a:rPr>
                <a:t>2</a:t>
              </a:r>
            </a:p>
          </p:txBody>
        </p:sp>
        <p:sp>
          <p:nvSpPr>
            <p:cNvPr id="7" name="TextBox 6"/>
            <p:cNvSpPr txBox="1"/>
            <p:nvPr/>
          </p:nvSpPr>
          <p:spPr>
            <a:xfrm>
              <a:off x="8635710" y="1908406"/>
              <a:ext cx="593766" cy="523220"/>
            </a:xfrm>
            <a:prstGeom prst="rect">
              <a:avLst/>
            </a:prstGeom>
            <a:noFill/>
            <a:ln w="19050">
              <a:solidFill>
                <a:schemeClr val="bg2">
                  <a:lumMod val="75000"/>
                </a:schemeClr>
              </a:solidFill>
            </a:ln>
          </p:spPr>
          <p:txBody>
            <a:bodyPr wrap="square" rtlCol="0">
              <a:spAutoFit/>
            </a:bodyPr>
            <a:lstStyle/>
            <a:p>
              <a:pPr algn="ctr"/>
              <a:r>
                <a:rPr lang="en-US" sz="2800" dirty="0">
                  <a:solidFill>
                    <a:schemeClr val="bg1"/>
                  </a:solidFill>
                </a:rPr>
                <a:t>6</a:t>
              </a:r>
            </a:p>
          </p:txBody>
        </p:sp>
      </p:grpSp>
      <p:grpSp>
        <p:nvGrpSpPr>
          <p:cNvPr id="12" name="Group 11"/>
          <p:cNvGrpSpPr/>
          <p:nvPr/>
        </p:nvGrpSpPr>
        <p:grpSpPr>
          <a:xfrm>
            <a:off x="3072857" y="2633142"/>
            <a:ext cx="6384569" cy="523220"/>
            <a:chOff x="2749907" y="2979983"/>
            <a:chExt cx="6384569" cy="523220"/>
          </a:xfrm>
        </p:grpSpPr>
        <p:grpSp>
          <p:nvGrpSpPr>
            <p:cNvPr id="13" name="Group 12"/>
            <p:cNvGrpSpPr/>
            <p:nvPr/>
          </p:nvGrpSpPr>
          <p:grpSpPr>
            <a:xfrm>
              <a:off x="3445169" y="3168356"/>
              <a:ext cx="4992624" cy="186277"/>
              <a:chOff x="2274474" y="1232678"/>
              <a:chExt cx="4992624" cy="186277"/>
            </a:xfrm>
          </p:grpSpPr>
          <p:sp>
            <p:nvSpPr>
              <p:cNvPr id="18" name="Rectangle 17"/>
              <p:cNvSpPr/>
              <p:nvPr/>
            </p:nvSpPr>
            <p:spPr bwMode="auto">
              <a:xfrm>
                <a:off x="2274474" y="1232679"/>
                <a:ext cx="4992624" cy="186276"/>
              </a:xfrm>
              <a:prstGeom prst="rect">
                <a:avLst/>
              </a:prstGeom>
              <a:solidFill>
                <a:srgbClr val="999999"/>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9" name="Rectangle 18"/>
              <p:cNvSpPr/>
              <p:nvPr/>
            </p:nvSpPr>
            <p:spPr bwMode="auto">
              <a:xfrm>
                <a:off x="5243742" y="1232678"/>
                <a:ext cx="1309531" cy="185046"/>
              </a:xfrm>
              <a:prstGeom prst="rect">
                <a:avLst/>
              </a:prstGeom>
              <a:solidFill>
                <a:srgbClr val="289F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grpSp>
        <p:sp>
          <p:nvSpPr>
            <p:cNvPr id="14" name="Rectangle 13"/>
            <p:cNvSpPr/>
            <p:nvPr/>
          </p:nvSpPr>
          <p:spPr bwMode="auto">
            <a:xfrm>
              <a:off x="6363689" y="3062625"/>
              <a:ext cx="101496" cy="396507"/>
            </a:xfrm>
            <a:prstGeom prst="rect">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5" name="Rectangle 14"/>
            <p:cNvSpPr/>
            <p:nvPr/>
          </p:nvSpPr>
          <p:spPr bwMode="auto">
            <a:xfrm>
              <a:off x="7696600" y="3062624"/>
              <a:ext cx="101496" cy="396507"/>
            </a:xfrm>
            <a:prstGeom prst="rect">
              <a:avLst/>
            </a:prstGeom>
            <a:solidFill>
              <a:schemeClr val="tx1"/>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685580" fontAlgn="base">
                <a:spcBef>
                  <a:spcPct val="0"/>
                </a:spcBef>
                <a:spcAft>
                  <a:spcPct val="0"/>
                </a:spcAft>
              </a:pPr>
              <a:endParaRPr lang="en-US" sz="1700" dirty="0">
                <a:gradFill>
                  <a:gsLst>
                    <a:gs pos="0">
                      <a:srgbClr val="5F5F5F"/>
                    </a:gs>
                    <a:gs pos="100000">
                      <a:srgbClr val="5F5F5F"/>
                    </a:gs>
                  </a:gsLst>
                  <a:lin ang="5400000" scaled="0"/>
                </a:gradFill>
              </a:endParaRPr>
            </a:p>
          </p:txBody>
        </p:sp>
        <p:sp>
          <p:nvSpPr>
            <p:cNvPr id="16" name="TextBox 15"/>
            <p:cNvSpPr txBox="1"/>
            <p:nvPr/>
          </p:nvSpPr>
          <p:spPr>
            <a:xfrm>
              <a:off x="2749907" y="2979983"/>
              <a:ext cx="593766" cy="523220"/>
            </a:xfrm>
            <a:prstGeom prst="rect">
              <a:avLst/>
            </a:prstGeom>
            <a:noFill/>
            <a:ln w="19050">
              <a:solidFill>
                <a:schemeClr val="bg2">
                  <a:lumMod val="75000"/>
                </a:schemeClr>
              </a:solidFill>
            </a:ln>
          </p:spPr>
          <p:txBody>
            <a:bodyPr wrap="square" rtlCol="0">
              <a:spAutoFit/>
            </a:bodyPr>
            <a:lstStyle/>
            <a:p>
              <a:pPr algn="ctr"/>
              <a:r>
                <a:rPr lang="en-US" sz="2800" dirty="0">
                  <a:solidFill>
                    <a:schemeClr val="bg1"/>
                  </a:solidFill>
                </a:rPr>
                <a:t>60</a:t>
              </a:r>
            </a:p>
          </p:txBody>
        </p:sp>
        <p:sp>
          <p:nvSpPr>
            <p:cNvPr id="17" name="TextBox 16"/>
            <p:cNvSpPr txBox="1"/>
            <p:nvPr/>
          </p:nvSpPr>
          <p:spPr>
            <a:xfrm>
              <a:off x="8540710" y="2979983"/>
              <a:ext cx="593766" cy="523220"/>
            </a:xfrm>
            <a:prstGeom prst="rect">
              <a:avLst/>
            </a:prstGeom>
            <a:noFill/>
            <a:ln w="19050">
              <a:solidFill>
                <a:schemeClr val="bg2">
                  <a:lumMod val="75000"/>
                </a:schemeClr>
              </a:solidFill>
            </a:ln>
          </p:spPr>
          <p:txBody>
            <a:bodyPr wrap="square" rtlCol="0">
              <a:spAutoFit/>
            </a:bodyPr>
            <a:lstStyle/>
            <a:p>
              <a:pPr algn="ctr"/>
              <a:r>
                <a:rPr lang="en-US" sz="2800" dirty="0">
                  <a:solidFill>
                    <a:schemeClr val="bg1"/>
                  </a:solidFill>
                </a:rPr>
                <a:t>80</a:t>
              </a:r>
            </a:p>
          </p:txBody>
        </p:sp>
      </p:grpSp>
      <p:sp>
        <p:nvSpPr>
          <p:cNvPr id="20" name="TextBox 19"/>
          <p:cNvSpPr txBox="1"/>
          <p:nvPr/>
        </p:nvSpPr>
        <p:spPr>
          <a:xfrm>
            <a:off x="412606" y="1552220"/>
            <a:ext cx="2557110" cy="523220"/>
          </a:xfrm>
          <a:prstGeom prst="rect">
            <a:avLst/>
          </a:prstGeom>
          <a:noFill/>
        </p:spPr>
        <p:txBody>
          <a:bodyPr wrap="none" rtlCol="0">
            <a:spAutoFit/>
          </a:bodyPr>
          <a:lstStyle/>
          <a:p>
            <a:r>
              <a:rPr lang="en-US" sz="2800" dirty="0">
                <a:solidFill>
                  <a:schemeClr val="bg1"/>
                </a:solidFill>
              </a:rPr>
              <a:t>Instance Count</a:t>
            </a:r>
          </a:p>
        </p:txBody>
      </p:sp>
      <p:sp>
        <p:nvSpPr>
          <p:cNvPr id="21" name="TextBox 20"/>
          <p:cNvSpPr txBox="1"/>
          <p:nvPr/>
        </p:nvSpPr>
        <p:spPr>
          <a:xfrm>
            <a:off x="3270069" y="3714063"/>
            <a:ext cx="5651863" cy="2246769"/>
          </a:xfrm>
          <a:prstGeom prst="rect">
            <a:avLst/>
          </a:prstGeom>
          <a:noFill/>
        </p:spPr>
        <p:txBody>
          <a:bodyPr wrap="square" numCol="2" rtlCol="0">
            <a:spAutoFit/>
          </a:bodyPr>
          <a:lstStyle/>
          <a:p>
            <a:r>
              <a:rPr lang="en-US" sz="2800" dirty="0" smtClean="0"/>
              <a:t>CPU Percentage</a:t>
            </a:r>
          </a:p>
          <a:p>
            <a:r>
              <a:rPr lang="en-US" sz="2800" dirty="0" smtClean="0"/>
              <a:t>Memory Percentage</a:t>
            </a:r>
          </a:p>
          <a:p>
            <a:r>
              <a:rPr lang="en-US" sz="2800" dirty="0" smtClean="0"/>
              <a:t>Disk Queue Length</a:t>
            </a:r>
          </a:p>
          <a:p>
            <a:r>
              <a:rPr lang="en-US" sz="2800" dirty="0" smtClean="0"/>
              <a:t>HTTP Queue Length</a:t>
            </a:r>
          </a:p>
          <a:p>
            <a:r>
              <a:rPr lang="en-US" sz="2800" dirty="0" smtClean="0"/>
              <a:t>Data In</a:t>
            </a:r>
          </a:p>
          <a:p>
            <a:r>
              <a:rPr lang="en-US" sz="2800" dirty="0" smtClean="0"/>
              <a:t>Data Out </a:t>
            </a:r>
            <a:endParaRPr lang="en-US" sz="2800" dirty="0"/>
          </a:p>
        </p:txBody>
      </p:sp>
      <p:sp>
        <p:nvSpPr>
          <p:cNvPr id="22" name="TextBox 21"/>
          <p:cNvSpPr txBox="1"/>
          <p:nvPr/>
        </p:nvSpPr>
        <p:spPr>
          <a:xfrm>
            <a:off x="9560343" y="2633142"/>
            <a:ext cx="1357616" cy="523220"/>
          </a:xfrm>
          <a:prstGeom prst="rect">
            <a:avLst/>
          </a:prstGeom>
          <a:noFill/>
        </p:spPr>
        <p:txBody>
          <a:bodyPr wrap="none" rtlCol="0">
            <a:spAutoFit/>
          </a:bodyPr>
          <a:lstStyle/>
          <a:p>
            <a:r>
              <a:rPr lang="en-US" sz="2800" dirty="0">
                <a:solidFill>
                  <a:schemeClr val="bg1"/>
                </a:solidFill>
              </a:rPr>
              <a:t>Percent</a:t>
            </a:r>
          </a:p>
        </p:txBody>
      </p:sp>
      <p:sp>
        <p:nvSpPr>
          <p:cNvPr id="23" name="TextBox 22"/>
          <p:cNvSpPr txBox="1"/>
          <p:nvPr/>
        </p:nvSpPr>
        <p:spPr>
          <a:xfrm>
            <a:off x="9560343" y="1561565"/>
            <a:ext cx="1649811" cy="523220"/>
          </a:xfrm>
          <a:prstGeom prst="rect">
            <a:avLst/>
          </a:prstGeom>
          <a:noFill/>
        </p:spPr>
        <p:txBody>
          <a:bodyPr wrap="none" rtlCol="0">
            <a:spAutoFit/>
          </a:bodyPr>
          <a:lstStyle/>
          <a:p>
            <a:r>
              <a:rPr lang="en-US" sz="2800" dirty="0">
                <a:solidFill>
                  <a:schemeClr val="bg1"/>
                </a:solidFill>
              </a:rPr>
              <a:t>Instances</a:t>
            </a:r>
          </a:p>
        </p:txBody>
      </p:sp>
      <p:sp>
        <p:nvSpPr>
          <p:cNvPr id="24" name="TextBox 23"/>
          <p:cNvSpPr txBox="1"/>
          <p:nvPr/>
        </p:nvSpPr>
        <p:spPr>
          <a:xfrm>
            <a:off x="1559273" y="2589070"/>
            <a:ext cx="1410964" cy="523220"/>
          </a:xfrm>
          <a:prstGeom prst="rect">
            <a:avLst/>
          </a:prstGeom>
          <a:noFill/>
        </p:spPr>
        <p:txBody>
          <a:bodyPr wrap="none" rtlCol="0">
            <a:spAutoFit/>
          </a:bodyPr>
          <a:lstStyle/>
          <a:p>
            <a:r>
              <a:rPr lang="en-US" sz="2800" dirty="0" smtClean="0">
                <a:solidFill>
                  <a:schemeClr val="bg1"/>
                </a:solidFill>
              </a:rPr>
              <a:t>[Metric]</a:t>
            </a:r>
            <a:endParaRPr lang="en-US" sz="2800" dirty="0">
              <a:solidFill>
                <a:schemeClr val="bg1"/>
              </a:solidFill>
            </a:endParaRPr>
          </a:p>
        </p:txBody>
      </p:sp>
      <p:sp>
        <p:nvSpPr>
          <p:cNvPr id="25" name="Title 2"/>
          <p:cNvSpPr txBox="1">
            <a:spLocks/>
          </p:cNvSpPr>
          <p:nvPr/>
        </p:nvSpPr>
        <p:spPr>
          <a:xfrm>
            <a:off x="0" y="367231"/>
            <a:ext cx="11640620" cy="533400"/>
          </a:xfrm>
          <a:prstGeom prst="rect">
            <a:avLst/>
          </a:prstGeom>
        </p:spPr>
        <p:txBody>
          <a:bodyPr anchor="ctr">
            <a:no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r>
              <a:rPr lang="en-US" sz="4000" dirty="0" smtClean="0"/>
              <a:t>Auto-Scaling (Metrics)</a:t>
            </a:r>
            <a:endParaRPr lang="en-US" sz="4000" dirty="0"/>
          </a:p>
        </p:txBody>
      </p:sp>
    </p:spTree>
    <p:extLst>
      <p:ext uri="{BB962C8B-B14F-4D97-AF65-F5344CB8AC3E}">
        <p14:creationId xmlns:p14="http://schemas.microsoft.com/office/powerpoint/2010/main" val="3555751059"/>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Manual/Auto Scale</a:t>
            </a:r>
            <a:endParaRPr lang="en-US" dirty="0"/>
          </a:p>
        </p:txBody>
      </p:sp>
    </p:spTree>
    <p:extLst>
      <p:ext uri="{BB962C8B-B14F-4D97-AF65-F5344CB8AC3E}">
        <p14:creationId xmlns:p14="http://schemas.microsoft.com/office/powerpoint/2010/main" val="2487390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type="body" sz="quarter" idx="12"/>
          </p:nvPr>
        </p:nvSpPr>
        <p:spPr/>
        <p:txBody>
          <a:bodyPr anchor="ctr">
            <a:normAutofit fontScale="47500" lnSpcReduction="20000"/>
          </a:bodyPr>
          <a:lstStyle/>
          <a:p>
            <a:pPr marL="252000" indent="0">
              <a:spcBef>
                <a:spcPts val="1800"/>
              </a:spcBef>
              <a:buNone/>
            </a:pPr>
            <a:r>
              <a:rPr lang="en-US" sz="6000" dirty="0" smtClean="0">
                <a:latin typeface="+mj-lt"/>
              </a:rPr>
              <a:t>Only Scales the Web Tier</a:t>
            </a:r>
          </a:p>
          <a:p>
            <a:pPr marL="252000" indent="0">
              <a:spcBef>
                <a:spcPts val="1800"/>
              </a:spcBef>
              <a:buNone/>
            </a:pPr>
            <a:r>
              <a:rPr lang="en-US" sz="6000" dirty="0" smtClean="0">
                <a:latin typeface="+mj-lt"/>
              </a:rPr>
              <a:t>Scale Up/Down is not instantaneous </a:t>
            </a:r>
          </a:p>
        </p:txBody>
      </p:sp>
      <p:sp>
        <p:nvSpPr>
          <p:cNvPr id="2" name="Title 1"/>
          <p:cNvSpPr>
            <a:spLocks noGrp="1"/>
          </p:cNvSpPr>
          <p:nvPr>
            <p:ph type="title"/>
          </p:nvPr>
        </p:nvSpPr>
        <p:spPr/>
        <p:txBody>
          <a:bodyPr/>
          <a:lstStyle/>
          <a:p>
            <a:r>
              <a:rPr lang="en-US" dirty="0"/>
              <a:t>Auto-Scale Considerations</a:t>
            </a:r>
            <a:br>
              <a:rPr lang="en-US" dirty="0"/>
            </a:br>
            <a:endParaRPr lang="en-US" dirty="0"/>
          </a:p>
        </p:txBody>
      </p:sp>
    </p:spTree>
    <p:extLst>
      <p:ext uri="{BB962C8B-B14F-4D97-AF65-F5344CB8AC3E}">
        <p14:creationId xmlns:p14="http://schemas.microsoft.com/office/powerpoint/2010/main" val="1166939404"/>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8800" dirty="0" smtClean="0"/>
              <a:t>Web Jobs</a:t>
            </a:r>
            <a:endParaRPr lang="en-US" sz="8800" dirty="0"/>
          </a:p>
        </p:txBody>
      </p:sp>
    </p:spTree>
    <p:extLst>
      <p:ext uri="{BB962C8B-B14F-4D97-AF65-F5344CB8AC3E}">
        <p14:creationId xmlns:p14="http://schemas.microsoft.com/office/powerpoint/2010/main" val="3631169261"/>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3403078" y="1139431"/>
            <a:ext cx="7337472" cy="4733853"/>
          </a:xfrm>
          <a:prstGeom prst="rect">
            <a:avLst/>
          </a:prstGeom>
        </p:spPr>
      </p:pic>
      <p:pic>
        <p:nvPicPr>
          <p:cNvPr id="26" name="Picture 25"/>
          <p:cNvPicPr>
            <a:picLocks noChangeAspect="1"/>
          </p:cNvPicPr>
          <p:nvPr/>
        </p:nvPicPr>
        <p:blipFill>
          <a:blip r:embed="rId3"/>
          <a:stretch>
            <a:fillRect/>
          </a:stretch>
        </p:blipFill>
        <p:spPr>
          <a:xfrm>
            <a:off x="2845363" y="4756882"/>
            <a:ext cx="2172796" cy="1400076"/>
          </a:xfrm>
          <a:prstGeom prst="rect">
            <a:avLst/>
          </a:prstGeom>
        </p:spPr>
      </p:pic>
      <p:pic>
        <p:nvPicPr>
          <p:cNvPr id="30" name="Picture 29"/>
          <p:cNvPicPr>
            <a:picLocks noChangeAspect="1"/>
          </p:cNvPicPr>
          <p:nvPr/>
        </p:nvPicPr>
        <p:blipFill>
          <a:blip r:embed="rId4"/>
          <a:stretch>
            <a:fillRect/>
          </a:stretch>
        </p:blipFill>
        <p:spPr>
          <a:xfrm>
            <a:off x="6609503" y="0"/>
            <a:ext cx="5582498" cy="3614057"/>
          </a:xfrm>
          <a:prstGeom prst="rect">
            <a:avLst/>
          </a:prstGeom>
        </p:spPr>
      </p:pic>
      <p:pic>
        <p:nvPicPr>
          <p:cNvPr id="38" name="Picture 37"/>
          <p:cNvPicPr>
            <a:picLocks noChangeAspect="1"/>
          </p:cNvPicPr>
          <p:nvPr/>
        </p:nvPicPr>
        <p:blipFill>
          <a:blip r:embed="rId5"/>
          <a:stretch>
            <a:fillRect/>
          </a:stretch>
        </p:blipFill>
        <p:spPr>
          <a:xfrm>
            <a:off x="8314314" y="267557"/>
            <a:ext cx="3327550" cy="2147980"/>
          </a:xfrm>
          <a:prstGeom prst="rect">
            <a:avLst/>
          </a:prstGeom>
        </p:spPr>
      </p:pic>
      <p:pic>
        <p:nvPicPr>
          <p:cNvPr id="18" name="Picture 17"/>
          <p:cNvPicPr>
            <a:picLocks noChangeAspect="1"/>
          </p:cNvPicPr>
          <p:nvPr/>
        </p:nvPicPr>
        <p:blipFill>
          <a:blip r:embed="rId6"/>
          <a:stretch>
            <a:fillRect/>
          </a:stretch>
        </p:blipFill>
        <p:spPr>
          <a:xfrm>
            <a:off x="3412002" y="1562735"/>
            <a:ext cx="6671087" cy="4310549"/>
          </a:xfrm>
          <a:prstGeom prst="rect">
            <a:avLst/>
          </a:prstGeom>
        </p:spPr>
      </p:pic>
      <p:pic>
        <p:nvPicPr>
          <p:cNvPr id="37" name="Picture 36"/>
          <p:cNvPicPr>
            <a:picLocks noChangeAspect="1"/>
          </p:cNvPicPr>
          <p:nvPr/>
        </p:nvPicPr>
        <p:blipFill>
          <a:blip r:embed="rId7"/>
          <a:stretch>
            <a:fillRect/>
          </a:stretch>
        </p:blipFill>
        <p:spPr>
          <a:xfrm>
            <a:off x="5276712" y="-373535"/>
            <a:ext cx="7264070" cy="4706299"/>
          </a:xfrm>
          <a:prstGeom prst="rect">
            <a:avLst/>
          </a:prstGeom>
        </p:spPr>
      </p:pic>
      <p:pic>
        <p:nvPicPr>
          <p:cNvPr id="16" name="Picture 15"/>
          <p:cNvPicPr>
            <a:picLocks noChangeAspect="1"/>
          </p:cNvPicPr>
          <p:nvPr/>
        </p:nvPicPr>
        <p:blipFill>
          <a:blip r:embed="rId8"/>
          <a:stretch>
            <a:fillRect/>
          </a:stretch>
        </p:blipFill>
        <p:spPr>
          <a:xfrm>
            <a:off x="10156137" y="2523955"/>
            <a:ext cx="1468487" cy="948588"/>
          </a:xfrm>
          <a:prstGeom prst="rect">
            <a:avLst/>
          </a:prstGeom>
        </p:spPr>
      </p:pic>
      <p:pic>
        <p:nvPicPr>
          <p:cNvPr id="21" name="Picture 20"/>
          <p:cNvPicPr>
            <a:picLocks noChangeAspect="1"/>
          </p:cNvPicPr>
          <p:nvPr/>
        </p:nvPicPr>
        <p:blipFill>
          <a:blip r:embed="rId9"/>
          <a:stretch>
            <a:fillRect/>
          </a:stretch>
        </p:blipFill>
        <p:spPr>
          <a:xfrm>
            <a:off x="1" y="3743009"/>
            <a:ext cx="4822369" cy="3124661"/>
          </a:xfrm>
          <a:prstGeom prst="rect">
            <a:avLst/>
          </a:prstGeom>
        </p:spPr>
      </p:pic>
      <p:pic>
        <p:nvPicPr>
          <p:cNvPr id="22" name="Picture 21"/>
          <p:cNvPicPr>
            <a:picLocks noChangeAspect="1"/>
          </p:cNvPicPr>
          <p:nvPr/>
        </p:nvPicPr>
        <p:blipFill>
          <a:blip r:embed="rId10"/>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1"/>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457200"/>
            <a:ext cx="3600450" cy="707886"/>
          </a:xfrm>
          <a:prstGeom prst="rect">
            <a:avLst/>
          </a:prstGeom>
          <a:noFill/>
        </p:spPr>
        <p:txBody>
          <a:bodyPr wrap="square" rtlCol="0">
            <a:spAutoFit/>
          </a:bodyPr>
          <a:lstStyle/>
          <a:p>
            <a:r>
              <a:rPr lang="en-US" sz="4000" dirty="0" err="1" smtClean="0">
                <a:solidFill>
                  <a:schemeClr val="bg1"/>
                </a:solidFill>
                <a:latin typeface="Segoe UI Light" panose="020B0502040204020203" pitchFamily="34" charset="0"/>
                <a:cs typeface="Segoe UI Light" panose="020B0502040204020203" pitchFamily="34" charset="0"/>
              </a:rPr>
              <a:t>WebJobs</a:t>
            </a:r>
            <a:endParaRPr lang="en-US" sz="4000" dirty="0">
              <a:solidFill>
                <a:schemeClr val="bg1"/>
              </a:solidFill>
              <a:latin typeface="Segoe UI Light" panose="020B0502040204020203" pitchFamily="34" charset="0"/>
              <a:cs typeface="Segoe UI Light" panose="020B0502040204020203" pitchFamily="34" charset="0"/>
            </a:endParaRPr>
          </a:p>
        </p:txBody>
      </p:sp>
      <p:pic>
        <p:nvPicPr>
          <p:cNvPr id="40" name="Picture 39"/>
          <p:cNvPicPr>
            <a:picLocks noChangeAspect="1"/>
          </p:cNvPicPr>
          <p:nvPr/>
        </p:nvPicPr>
        <p:blipFill>
          <a:blip r:embed="rId13"/>
          <a:stretch>
            <a:fillRect/>
          </a:stretch>
        </p:blipFill>
        <p:spPr>
          <a:xfrm>
            <a:off x="8087219" y="1636202"/>
            <a:ext cx="1507500" cy="978750"/>
          </a:xfrm>
          <a:prstGeom prst="rect">
            <a:avLst/>
          </a:prstGeom>
        </p:spPr>
      </p:pic>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1"/>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pic>
        <p:nvPicPr>
          <p:cNvPr id="8" name="Picture 7"/>
          <p:cNvPicPr>
            <a:picLocks noChangeAspect="1"/>
          </p:cNvPicPr>
          <p:nvPr/>
        </p:nvPicPr>
        <p:blipFill>
          <a:blip r:embed="rId16"/>
          <a:stretch>
            <a:fillRect/>
          </a:stretch>
        </p:blipFill>
        <p:spPr>
          <a:xfrm>
            <a:off x="8780855" y="1629763"/>
            <a:ext cx="813864" cy="529958"/>
          </a:xfrm>
          <a:prstGeom prst="rect">
            <a:avLst/>
          </a:prstGeom>
        </p:spPr>
      </p:pic>
      <p:pic>
        <p:nvPicPr>
          <p:cNvPr id="10" name="Picture 9"/>
          <p:cNvPicPr>
            <a:picLocks noChangeAspect="1"/>
          </p:cNvPicPr>
          <p:nvPr/>
        </p:nvPicPr>
        <p:blipFill>
          <a:blip r:embed="rId17"/>
          <a:stretch>
            <a:fillRect/>
          </a:stretch>
        </p:blipFill>
        <p:spPr>
          <a:xfrm>
            <a:off x="6486668" y="1300403"/>
            <a:ext cx="3997065" cy="2580782"/>
          </a:xfrm>
          <a:prstGeom prst="rect">
            <a:avLst/>
          </a:prstGeom>
        </p:spPr>
      </p:pic>
      <p:grpSp>
        <p:nvGrpSpPr>
          <p:cNvPr id="44" name="Group 43"/>
          <p:cNvGrpSpPr/>
          <p:nvPr/>
        </p:nvGrpSpPr>
        <p:grpSpPr>
          <a:xfrm>
            <a:off x="5093246" y="606416"/>
            <a:ext cx="2775838" cy="4134755"/>
            <a:chOff x="3719625" y="-351356"/>
            <a:chExt cx="2775838" cy="4134755"/>
          </a:xfrm>
        </p:grpSpPr>
        <p:pic>
          <p:nvPicPr>
            <p:cNvPr id="45" name="Picture 44"/>
            <p:cNvPicPr>
              <a:picLocks noChangeAspect="1"/>
            </p:cNvPicPr>
            <p:nvPr/>
          </p:nvPicPr>
          <p:blipFill>
            <a:blip r:embed="rId18"/>
            <a:stretch>
              <a:fillRect/>
            </a:stretch>
          </p:blipFill>
          <p:spPr>
            <a:xfrm>
              <a:off x="3719625" y="-351356"/>
              <a:ext cx="2775838" cy="4134755"/>
            </a:xfrm>
            <a:prstGeom prst="rect">
              <a:avLst/>
            </a:prstGeom>
          </p:spPr>
        </p:pic>
        <p:pic>
          <p:nvPicPr>
            <p:cNvPr id="46" name="Picture 45"/>
            <p:cNvPicPr>
              <a:picLocks noChangeAspect="1"/>
            </p:cNvPicPr>
            <p:nvPr/>
          </p:nvPicPr>
          <p:blipFill>
            <a:blip r:embed="rId19"/>
            <a:stretch>
              <a:fillRect/>
            </a:stretch>
          </p:blipFill>
          <p:spPr>
            <a:xfrm>
              <a:off x="4484016" y="1290841"/>
              <a:ext cx="979669" cy="1295431"/>
            </a:xfrm>
            <a:prstGeom prst="rect">
              <a:avLst/>
            </a:prstGeom>
          </p:spPr>
        </p:pic>
      </p:grpSp>
      <p:pic>
        <p:nvPicPr>
          <p:cNvPr id="11" name="Picture 10"/>
          <p:cNvPicPr>
            <a:picLocks noChangeAspect="1"/>
          </p:cNvPicPr>
          <p:nvPr/>
        </p:nvPicPr>
        <p:blipFill>
          <a:blip r:embed="rId20"/>
          <a:stretch>
            <a:fillRect/>
          </a:stretch>
        </p:blipFill>
        <p:spPr>
          <a:xfrm>
            <a:off x="9141706" y="4968434"/>
            <a:ext cx="2301854" cy="1495516"/>
          </a:xfrm>
          <a:prstGeom prst="rect">
            <a:avLst/>
          </a:prstGeom>
        </p:spPr>
      </p:pic>
      <p:pic>
        <p:nvPicPr>
          <p:cNvPr id="12" name="Picture 11"/>
          <p:cNvPicPr>
            <a:picLocks noChangeAspect="1"/>
          </p:cNvPicPr>
          <p:nvPr/>
        </p:nvPicPr>
        <p:blipFill>
          <a:blip r:embed="rId21"/>
          <a:stretch>
            <a:fillRect/>
          </a:stretch>
        </p:blipFill>
        <p:spPr>
          <a:xfrm>
            <a:off x="9669923" y="4344555"/>
            <a:ext cx="1245420" cy="1789396"/>
          </a:xfrm>
          <a:prstGeom prst="rect">
            <a:avLst/>
          </a:prstGeom>
        </p:spPr>
      </p:pic>
      <p:pic>
        <p:nvPicPr>
          <p:cNvPr id="13" name="Picture 12"/>
          <p:cNvPicPr>
            <a:picLocks noChangeAspect="1"/>
          </p:cNvPicPr>
          <p:nvPr/>
        </p:nvPicPr>
        <p:blipFill>
          <a:blip r:embed="rId22"/>
          <a:stretch>
            <a:fillRect/>
          </a:stretch>
        </p:blipFill>
        <p:spPr>
          <a:xfrm>
            <a:off x="9490000" y="6190866"/>
            <a:ext cx="702179" cy="462975"/>
          </a:xfrm>
          <a:prstGeom prst="rect">
            <a:avLst/>
          </a:prstGeom>
        </p:spPr>
      </p:pic>
      <p:grpSp>
        <p:nvGrpSpPr>
          <p:cNvPr id="39" name="Group 38"/>
          <p:cNvGrpSpPr/>
          <p:nvPr/>
        </p:nvGrpSpPr>
        <p:grpSpPr>
          <a:xfrm>
            <a:off x="9787568" y="-79793"/>
            <a:ext cx="934789" cy="1104751"/>
            <a:chOff x="9827324" y="-40038"/>
            <a:chExt cx="934789" cy="1104751"/>
          </a:xfrm>
        </p:grpSpPr>
        <p:pic>
          <p:nvPicPr>
            <p:cNvPr id="41" name="Picture 40"/>
            <p:cNvPicPr>
              <a:picLocks noChangeAspect="1"/>
            </p:cNvPicPr>
            <p:nvPr/>
          </p:nvPicPr>
          <p:blipFill>
            <a:blip r:embed="rId11"/>
            <a:stretch>
              <a:fillRect/>
            </a:stretch>
          </p:blipFill>
          <p:spPr>
            <a:xfrm>
              <a:off x="9827324" y="-40038"/>
              <a:ext cx="934789" cy="1104751"/>
            </a:xfrm>
            <a:prstGeom prst="rect">
              <a:avLst/>
            </a:prstGeom>
          </p:spPr>
        </p:pic>
        <p:pic>
          <p:nvPicPr>
            <p:cNvPr id="42" name="Picture 41"/>
            <p:cNvPicPr>
              <a:picLocks noChangeAspect="1"/>
            </p:cNvPicPr>
            <p:nvPr/>
          </p:nvPicPr>
          <p:blipFill>
            <a:blip r:embed="rId23"/>
            <a:stretch>
              <a:fillRect/>
            </a:stretch>
          </p:blipFill>
          <p:spPr>
            <a:xfrm>
              <a:off x="10368710" y="254515"/>
              <a:ext cx="147937" cy="295874"/>
            </a:xfrm>
            <a:prstGeom prst="rect">
              <a:avLst/>
            </a:prstGeom>
          </p:spPr>
        </p:pic>
      </p:grpSp>
      <p:sp>
        <p:nvSpPr>
          <p:cNvPr id="32" name="TextBox 31"/>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29391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fade">
                                      <p:cBhvr>
                                        <p:cTn id="7" dur="500"/>
                                        <p:tgtEl>
                                          <p:spTgt spid="44"/>
                                        </p:tgtEl>
                                      </p:cBhvr>
                                    </p:animEffect>
                                    <p:anim calcmode="lin" valueType="num">
                                      <p:cBhvr>
                                        <p:cTn id="8" dur="500" fill="hold"/>
                                        <p:tgtEl>
                                          <p:spTgt spid="44"/>
                                        </p:tgtEl>
                                        <p:attrNameLst>
                                          <p:attrName>ppt_x</p:attrName>
                                        </p:attrNameLst>
                                      </p:cBhvr>
                                      <p:tavLst>
                                        <p:tav tm="0">
                                          <p:val>
                                            <p:strVal val="#ppt_x"/>
                                          </p:val>
                                        </p:tav>
                                        <p:tav tm="100000">
                                          <p:val>
                                            <p:strVal val="#ppt_x"/>
                                          </p:val>
                                        </p:tav>
                                      </p:tavLst>
                                    </p:anim>
                                    <p:anim calcmode="lin" valueType="num">
                                      <p:cBhvr>
                                        <p:cTn id="9" dur="500" fill="hold"/>
                                        <p:tgtEl>
                                          <p:spTgt spid="44"/>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xit" presetSubtype="0" fill="hold" nodeType="withEffect">
                                  <p:stCondLst>
                                    <p:cond delay="100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par>
                                <p:cTn id="17" presetID="10" presetClass="exit" presetSubtype="0" fill="hold" nodeType="withEffect">
                                  <p:stCondLst>
                                    <p:cond delay="1000"/>
                                  </p:stCondLst>
                                  <p:childTnLst>
                                    <p:animEffect transition="out" filter="fade">
                                      <p:cBhvr>
                                        <p:cTn id="18" dur="500"/>
                                        <p:tgtEl>
                                          <p:spTgt spid="40"/>
                                        </p:tgtEl>
                                      </p:cBhvr>
                                    </p:animEffect>
                                    <p:set>
                                      <p:cBhvr>
                                        <p:cTn id="19" dur="1" fill="hold">
                                          <p:stCondLst>
                                            <p:cond delay="499"/>
                                          </p:stCondLst>
                                        </p:cTn>
                                        <p:tgtEl>
                                          <p:spTgt spid="40"/>
                                        </p:tgtEl>
                                        <p:attrNameLst>
                                          <p:attrName>style.visibility</p:attrName>
                                        </p:attrNameLst>
                                      </p:cBhvr>
                                      <p:to>
                                        <p:strVal val="hidden"/>
                                      </p:to>
                                    </p:set>
                                  </p:childTnLst>
                                </p:cTn>
                              </p:par>
                              <p:par>
                                <p:cTn id="20" presetID="10" presetClass="entr" presetSubtype="0" fill="hold" nodeType="withEffect">
                                  <p:stCondLst>
                                    <p:cond delay="100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par>
                          <p:cTn id="23" fill="hold">
                            <p:stCondLst>
                              <p:cond delay="2000"/>
                            </p:stCondLst>
                            <p:childTnLst>
                              <p:par>
                                <p:cTn id="24" presetID="10" presetClass="entr" presetSubtype="0" fill="hold" nodeType="afterEffect">
                                  <p:stCondLst>
                                    <p:cond delay="5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500"/>
                            </p:stCondLst>
                            <p:childTnLst>
                              <p:par>
                                <p:cTn id="33" presetID="47" presetClass="entr" presetSubtype="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1000"/>
                                        <p:tgtEl>
                                          <p:spTgt spid="12"/>
                                        </p:tgtEl>
                                      </p:cBhvr>
                                    </p:animEffect>
                                    <p:anim calcmode="lin" valueType="num">
                                      <p:cBhvr>
                                        <p:cTn id="36" dur="1000" fill="hold"/>
                                        <p:tgtEl>
                                          <p:spTgt spid="12"/>
                                        </p:tgtEl>
                                        <p:attrNameLst>
                                          <p:attrName>ppt_x</p:attrName>
                                        </p:attrNameLst>
                                      </p:cBhvr>
                                      <p:tavLst>
                                        <p:tav tm="0">
                                          <p:val>
                                            <p:strVal val="#ppt_x"/>
                                          </p:val>
                                        </p:tav>
                                        <p:tav tm="100000">
                                          <p:val>
                                            <p:strVal val="#ppt_x"/>
                                          </p:val>
                                        </p:tav>
                                      </p:tavLst>
                                    </p:anim>
                                    <p:anim calcmode="lin" valueType="num">
                                      <p:cBhvr>
                                        <p:cTn id="37" dur="1000" fill="hold"/>
                                        <p:tgtEl>
                                          <p:spTgt spid="12"/>
                                        </p:tgtEl>
                                        <p:attrNameLst>
                                          <p:attrName>ppt_y</p:attrName>
                                        </p:attrNameLst>
                                      </p:cBhvr>
                                      <p:tavLst>
                                        <p:tav tm="0">
                                          <p:val>
                                            <p:strVal val="#ppt_y-.1"/>
                                          </p:val>
                                        </p:tav>
                                        <p:tav tm="100000">
                                          <p:val>
                                            <p:strVal val="#ppt_y"/>
                                          </p:val>
                                        </p:tav>
                                      </p:tavLst>
                                    </p:anim>
                                  </p:childTnLst>
                                </p:cTn>
                              </p:par>
                              <p:par>
                                <p:cTn id="38" presetID="10" presetClass="entr" presetSubtype="0" fill="hold" nodeType="withEffect">
                                  <p:stCondLst>
                                    <p:cond delay="50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p:cNvPicPr>
            <a:picLocks noChangeAspect="1"/>
          </p:cNvPicPr>
          <p:nvPr/>
        </p:nvPicPr>
        <p:blipFill>
          <a:blip r:embed="rId2"/>
          <a:stretch>
            <a:fillRect/>
          </a:stretch>
        </p:blipFill>
        <p:spPr>
          <a:xfrm>
            <a:off x="2859218" y="4756882"/>
            <a:ext cx="2172796" cy="1400076"/>
          </a:xfrm>
          <a:prstGeom prst="rect">
            <a:avLst/>
          </a:prstGeom>
        </p:spPr>
      </p:pic>
      <p:pic>
        <p:nvPicPr>
          <p:cNvPr id="39" name="Picture 38"/>
          <p:cNvPicPr>
            <a:picLocks noChangeAspect="1"/>
          </p:cNvPicPr>
          <p:nvPr/>
        </p:nvPicPr>
        <p:blipFill>
          <a:blip r:embed="rId3"/>
          <a:stretch>
            <a:fillRect/>
          </a:stretch>
        </p:blipFill>
        <p:spPr>
          <a:xfrm>
            <a:off x="2821011" y="4742868"/>
            <a:ext cx="2201267" cy="1438992"/>
          </a:xfrm>
          <a:prstGeom prst="rect">
            <a:avLst/>
          </a:prstGeom>
        </p:spPr>
      </p:pic>
      <p:pic>
        <p:nvPicPr>
          <p:cNvPr id="6" name="Picture 5"/>
          <p:cNvPicPr>
            <a:picLocks noChangeAspect="1"/>
          </p:cNvPicPr>
          <p:nvPr/>
        </p:nvPicPr>
        <p:blipFill>
          <a:blip r:embed="rId4"/>
          <a:stretch>
            <a:fillRect/>
          </a:stretch>
        </p:blipFill>
        <p:spPr>
          <a:xfrm>
            <a:off x="3403078" y="1139431"/>
            <a:ext cx="7337472" cy="4733853"/>
          </a:xfrm>
          <a:prstGeom prst="rect">
            <a:avLst/>
          </a:prstGeom>
        </p:spPr>
      </p:pic>
      <p:pic>
        <p:nvPicPr>
          <p:cNvPr id="21" name="Picture 20"/>
          <p:cNvPicPr>
            <a:picLocks noChangeAspect="1"/>
          </p:cNvPicPr>
          <p:nvPr/>
        </p:nvPicPr>
        <p:blipFill>
          <a:blip r:embed="rId5"/>
          <a:stretch>
            <a:fillRect/>
          </a:stretch>
        </p:blipFill>
        <p:spPr>
          <a:xfrm>
            <a:off x="1" y="3743009"/>
            <a:ext cx="4822369" cy="3124661"/>
          </a:xfrm>
          <a:prstGeom prst="rect">
            <a:avLst/>
          </a:prstGeom>
        </p:spPr>
      </p:pic>
      <p:pic>
        <p:nvPicPr>
          <p:cNvPr id="37" name="Picture 36"/>
          <p:cNvPicPr>
            <a:picLocks noChangeAspect="1"/>
          </p:cNvPicPr>
          <p:nvPr/>
        </p:nvPicPr>
        <p:blipFill>
          <a:blip r:embed="rId6"/>
          <a:stretch>
            <a:fillRect/>
          </a:stretch>
        </p:blipFill>
        <p:spPr>
          <a:xfrm>
            <a:off x="5276712" y="-373535"/>
            <a:ext cx="7264070" cy="4706299"/>
          </a:xfrm>
          <a:prstGeom prst="rect">
            <a:avLst/>
          </a:prstGeom>
        </p:spPr>
      </p:pic>
      <p:pic>
        <p:nvPicPr>
          <p:cNvPr id="10" name="Picture 9"/>
          <p:cNvPicPr>
            <a:picLocks noChangeAspect="1"/>
          </p:cNvPicPr>
          <p:nvPr/>
        </p:nvPicPr>
        <p:blipFill>
          <a:blip r:embed="rId7"/>
          <a:stretch>
            <a:fillRect/>
          </a:stretch>
        </p:blipFill>
        <p:spPr>
          <a:xfrm>
            <a:off x="6486668" y="1300403"/>
            <a:ext cx="3997065" cy="2580782"/>
          </a:xfrm>
          <a:prstGeom prst="rect">
            <a:avLst/>
          </a:prstGeom>
        </p:spPr>
      </p:pic>
      <p:pic>
        <p:nvPicPr>
          <p:cNvPr id="30" name="Picture 29"/>
          <p:cNvPicPr>
            <a:picLocks noChangeAspect="1"/>
          </p:cNvPicPr>
          <p:nvPr/>
        </p:nvPicPr>
        <p:blipFill>
          <a:blip r:embed="rId8"/>
          <a:stretch>
            <a:fillRect/>
          </a:stretch>
        </p:blipFill>
        <p:spPr>
          <a:xfrm>
            <a:off x="6609503" y="0"/>
            <a:ext cx="5582498" cy="3614057"/>
          </a:xfrm>
          <a:prstGeom prst="rect">
            <a:avLst/>
          </a:prstGeom>
        </p:spPr>
      </p:pic>
      <p:pic>
        <p:nvPicPr>
          <p:cNvPr id="38" name="Picture 37"/>
          <p:cNvPicPr>
            <a:picLocks noChangeAspect="1"/>
          </p:cNvPicPr>
          <p:nvPr/>
        </p:nvPicPr>
        <p:blipFill>
          <a:blip r:embed="rId9"/>
          <a:stretch>
            <a:fillRect/>
          </a:stretch>
        </p:blipFill>
        <p:spPr>
          <a:xfrm>
            <a:off x="8314314" y="267557"/>
            <a:ext cx="3327550" cy="2147980"/>
          </a:xfrm>
          <a:prstGeom prst="rect">
            <a:avLst/>
          </a:prstGeom>
        </p:spPr>
      </p:pic>
      <p:pic>
        <p:nvPicPr>
          <p:cNvPr id="16" name="Picture 15"/>
          <p:cNvPicPr>
            <a:picLocks noChangeAspect="1"/>
          </p:cNvPicPr>
          <p:nvPr/>
        </p:nvPicPr>
        <p:blipFill>
          <a:blip r:embed="rId10"/>
          <a:stretch>
            <a:fillRect/>
          </a:stretch>
        </p:blipFill>
        <p:spPr>
          <a:xfrm>
            <a:off x="10156137" y="2523955"/>
            <a:ext cx="1468487" cy="948588"/>
          </a:xfrm>
          <a:prstGeom prst="rect">
            <a:avLst/>
          </a:prstGeom>
        </p:spPr>
      </p:pic>
      <p:pic>
        <p:nvPicPr>
          <p:cNvPr id="22" name="Picture 21"/>
          <p:cNvPicPr>
            <a:picLocks noChangeAspect="1"/>
          </p:cNvPicPr>
          <p:nvPr/>
        </p:nvPicPr>
        <p:blipFill>
          <a:blip r:embed="rId11"/>
          <a:stretch>
            <a:fillRect/>
          </a:stretch>
        </p:blipFill>
        <p:spPr>
          <a:xfrm>
            <a:off x="257977" y="5707769"/>
            <a:ext cx="1481228" cy="956627"/>
          </a:xfrm>
          <a:prstGeom prst="rect">
            <a:avLst/>
          </a:prstGeom>
        </p:spPr>
      </p:pic>
      <p:grpSp>
        <p:nvGrpSpPr>
          <p:cNvPr id="36" name="Group 35"/>
          <p:cNvGrpSpPr/>
          <p:nvPr/>
        </p:nvGrpSpPr>
        <p:grpSpPr>
          <a:xfrm>
            <a:off x="10509568" y="388212"/>
            <a:ext cx="934789" cy="1104751"/>
            <a:chOff x="7012021" y="-1253215"/>
            <a:chExt cx="1237500" cy="1462500"/>
          </a:xfrm>
        </p:grpSpPr>
        <p:pic>
          <p:nvPicPr>
            <p:cNvPr id="33" name="Picture 32"/>
            <p:cNvPicPr>
              <a:picLocks noChangeAspect="1"/>
            </p:cNvPicPr>
            <p:nvPr/>
          </p:nvPicPr>
          <p:blipFill>
            <a:blip r:embed="rId12"/>
            <a:stretch>
              <a:fillRect/>
            </a:stretch>
          </p:blipFill>
          <p:spPr>
            <a:xfrm>
              <a:off x="7012021" y="-1253215"/>
              <a:ext cx="1237500" cy="1462500"/>
            </a:xfrm>
            <a:prstGeom prst="rect">
              <a:avLst/>
            </a:prstGeom>
          </p:spPr>
        </p:pic>
        <p:pic>
          <p:nvPicPr>
            <p:cNvPr id="35" name="Picture 3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7703687" y="-912406"/>
              <a:ext cx="314973" cy="435664"/>
            </a:xfrm>
            <a:prstGeom prst="rect">
              <a:avLst/>
            </a:prstGeom>
          </p:spPr>
        </p:pic>
      </p:grpSp>
      <p:sp>
        <p:nvSpPr>
          <p:cNvPr id="31" name="TextBox 30"/>
          <p:cNvSpPr txBox="1"/>
          <p:nvPr/>
        </p:nvSpPr>
        <p:spPr>
          <a:xfrm>
            <a:off x="581025" y="457200"/>
            <a:ext cx="3600450" cy="707886"/>
          </a:xfrm>
          <a:prstGeom prst="rect">
            <a:avLst/>
          </a:prstGeom>
          <a:noFill/>
        </p:spPr>
        <p:txBody>
          <a:bodyPr wrap="square" rtlCol="0">
            <a:spAutoFit/>
          </a:bodyPr>
          <a:lstStyle/>
          <a:p>
            <a:r>
              <a:rPr lang="en-US" sz="4000" dirty="0" err="1" smtClean="0">
                <a:solidFill>
                  <a:schemeClr val="bg1"/>
                </a:solidFill>
                <a:latin typeface="Segoe UI Light" panose="020B0502040204020203" pitchFamily="34" charset="0"/>
                <a:cs typeface="Segoe UI Light" panose="020B0502040204020203" pitchFamily="34" charset="0"/>
              </a:rPr>
              <a:t>WebJobs</a:t>
            </a:r>
            <a:endParaRPr lang="en-US" sz="4000" dirty="0">
              <a:solidFill>
                <a:schemeClr val="bg1"/>
              </a:solidFill>
              <a:latin typeface="Segoe UI Light" panose="020B0502040204020203" pitchFamily="34" charset="0"/>
              <a:cs typeface="Segoe UI Light" panose="020B0502040204020203" pitchFamily="34" charset="0"/>
            </a:endParaRPr>
          </a:p>
        </p:txBody>
      </p:sp>
      <p:pic>
        <p:nvPicPr>
          <p:cNvPr id="27" name="Picture 26"/>
          <p:cNvPicPr>
            <a:picLocks noChangeAspect="1"/>
          </p:cNvPicPr>
          <p:nvPr/>
        </p:nvPicPr>
        <p:blipFill>
          <a:blip r:embed="rId14"/>
          <a:stretch>
            <a:fillRect/>
          </a:stretch>
        </p:blipFill>
        <p:spPr>
          <a:xfrm>
            <a:off x="215340" y="3302216"/>
            <a:ext cx="2092500" cy="2340000"/>
          </a:xfrm>
          <a:prstGeom prst="rect">
            <a:avLst/>
          </a:prstGeom>
        </p:spPr>
      </p:pic>
      <p:pic>
        <p:nvPicPr>
          <p:cNvPr id="28" name="Picture 27"/>
          <p:cNvPicPr>
            <a:picLocks noChangeAspect="1"/>
          </p:cNvPicPr>
          <p:nvPr/>
        </p:nvPicPr>
        <p:blipFill>
          <a:blip r:embed="rId12"/>
          <a:stretch>
            <a:fillRect/>
          </a:stretch>
        </p:blipFill>
        <p:spPr>
          <a:xfrm>
            <a:off x="1447611" y="5043761"/>
            <a:ext cx="1237500" cy="1462500"/>
          </a:xfrm>
          <a:prstGeom prst="rect">
            <a:avLst/>
          </a:prstGeom>
        </p:spPr>
      </p:pic>
      <p:pic>
        <p:nvPicPr>
          <p:cNvPr id="29" name="Picture 28"/>
          <p:cNvPicPr>
            <a:picLocks noChangeAspect="1"/>
          </p:cNvPicPr>
          <p:nvPr/>
        </p:nvPicPr>
        <p:blipFill>
          <a:blip r:embed="rId15"/>
          <a:stretch>
            <a:fillRect/>
          </a:stretch>
        </p:blipFill>
        <p:spPr>
          <a:xfrm>
            <a:off x="2788810" y="4960912"/>
            <a:ext cx="447874" cy="1224190"/>
          </a:xfrm>
          <a:prstGeom prst="rect">
            <a:avLst/>
          </a:prstGeom>
        </p:spPr>
      </p:pic>
      <p:pic>
        <p:nvPicPr>
          <p:cNvPr id="8" name="Picture 7"/>
          <p:cNvPicPr>
            <a:picLocks noChangeAspect="1"/>
          </p:cNvPicPr>
          <p:nvPr/>
        </p:nvPicPr>
        <p:blipFill>
          <a:blip r:embed="rId16"/>
          <a:stretch>
            <a:fillRect/>
          </a:stretch>
        </p:blipFill>
        <p:spPr>
          <a:xfrm>
            <a:off x="8780855" y="1629763"/>
            <a:ext cx="813864" cy="529958"/>
          </a:xfrm>
          <a:prstGeom prst="rect">
            <a:avLst/>
          </a:prstGeom>
        </p:spPr>
      </p:pic>
      <p:grpSp>
        <p:nvGrpSpPr>
          <p:cNvPr id="44" name="Group 43"/>
          <p:cNvGrpSpPr/>
          <p:nvPr/>
        </p:nvGrpSpPr>
        <p:grpSpPr>
          <a:xfrm>
            <a:off x="5093246" y="606416"/>
            <a:ext cx="2775838" cy="4134755"/>
            <a:chOff x="3719625" y="-351356"/>
            <a:chExt cx="2775838" cy="4134755"/>
          </a:xfrm>
        </p:grpSpPr>
        <p:pic>
          <p:nvPicPr>
            <p:cNvPr id="45" name="Picture 44"/>
            <p:cNvPicPr>
              <a:picLocks noChangeAspect="1"/>
            </p:cNvPicPr>
            <p:nvPr/>
          </p:nvPicPr>
          <p:blipFill>
            <a:blip r:embed="rId17"/>
            <a:stretch>
              <a:fillRect/>
            </a:stretch>
          </p:blipFill>
          <p:spPr>
            <a:xfrm>
              <a:off x="3719625" y="-351356"/>
              <a:ext cx="2775838" cy="4134755"/>
            </a:xfrm>
            <a:prstGeom prst="rect">
              <a:avLst/>
            </a:prstGeom>
          </p:spPr>
        </p:pic>
        <p:pic>
          <p:nvPicPr>
            <p:cNvPr id="46" name="Picture 45"/>
            <p:cNvPicPr>
              <a:picLocks noChangeAspect="1"/>
            </p:cNvPicPr>
            <p:nvPr/>
          </p:nvPicPr>
          <p:blipFill>
            <a:blip r:embed="rId18"/>
            <a:stretch>
              <a:fillRect/>
            </a:stretch>
          </p:blipFill>
          <p:spPr>
            <a:xfrm>
              <a:off x="4484016" y="1290841"/>
              <a:ext cx="979669" cy="1295431"/>
            </a:xfrm>
            <a:prstGeom prst="rect">
              <a:avLst/>
            </a:prstGeom>
          </p:spPr>
        </p:pic>
      </p:grpSp>
      <p:pic>
        <p:nvPicPr>
          <p:cNvPr id="5" name="Picture 4"/>
          <p:cNvPicPr>
            <a:picLocks noChangeAspect="1"/>
          </p:cNvPicPr>
          <p:nvPr/>
        </p:nvPicPr>
        <p:blipFill>
          <a:blip r:embed="rId19"/>
          <a:stretch>
            <a:fillRect/>
          </a:stretch>
        </p:blipFill>
        <p:spPr>
          <a:xfrm>
            <a:off x="7757324" y="4677561"/>
            <a:ext cx="1275292" cy="805448"/>
          </a:xfrm>
          <a:prstGeom prst="rect">
            <a:avLst/>
          </a:prstGeom>
        </p:spPr>
      </p:pic>
      <p:pic>
        <p:nvPicPr>
          <p:cNvPr id="41" name="Picture 40"/>
          <p:cNvPicPr>
            <a:picLocks noChangeAspect="1"/>
          </p:cNvPicPr>
          <p:nvPr/>
        </p:nvPicPr>
        <p:blipFill>
          <a:blip r:embed="rId20"/>
          <a:stretch>
            <a:fillRect/>
          </a:stretch>
        </p:blipFill>
        <p:spPr>
          <a:xfrm>
            <a:off x="9141706" y="4968434"/>
            <a:ext cx="2301854" cy="1495516"/>
          </a:xfrm>
          <a:prstGeom prst="rect">
            <a:avLst/>
          </a:prstGeom>
        </p:spPr>
      </p:pic>
      <p:pic>
        <p:nvPicPr>
          <p:cNvPr id="42" name="Picture 41"/>
          <p:cNvPicPr>
            <a:picLocks noChangeAspect="1"/>
          </p:cNvPicPr>
          <p:nvPr/>
        </p:nvPicPr>
        <p:blipFill>
          <a:blip r:embed="rId21"/>
          <a:stretch>
            <a:fillRect/>
          </a:stretch>
        </p:blipFill>
        <p:spPr>
          <a:xfrm>
            <a:off x="9669923" y="4344555"/>
            <a:ext cx="1245420" cy="1789396"/>
          </a:xfrm>
          <a:prstGeom prst="rect">
            <a:avLst/>
          </a:prstGeom>
        </p:spPr>
      </p:pic>
      <p:pic>
        <p:nvPicPr>
          <p:cNvPr id="43" name="Picture 42"/>
          <p:cNvPicPr>
            <a:picLocks noChangeAspect="1"/>
          </p:cNvPicPr>
          <p:nvPr/>
        </p:nvPicPr>
        <p:blipFill>
          <a:blip r:embed="rId22"/>
          <a:stretch>
            <a:fillRect/>
          </a:stretch>
        </p:blipFill>
        <p:spPr>
          <a:xfrm>
            <a:off x="9490000" y="6190866"/>
            <a:ext cx="702179" cy="462975"/>
          </a:xfrm>
          <a:prstGeom prst="rect">
            <a:avLst/>
          </a:prstGeom>
        </p:spPr>
      </p:pic>
      <p:pic>
        <p:nvPicPr>
          <p:cNvPr id="7" name="Picture 6"/>
          <p:cNvPicPr>
            <a:picLocks noChangeAspect="1"/>
          </p:cNvPicPr>
          <p:nvPr/>
        </p:nvPicPr>
        <p:blipFill>
          <a:blip r:embed="rId23"/>
          <a:stretch>
            <a:fillRect/>
          </a:stretch>
        </p:blipFill>
        <p:spPr>
          <a:xfrm>
            <a:off x="5152380" y="1067251"/>
            <a:ext cx="2427996" cy="3583789"/>
          </a:xfrm>
          <a:prstGeom prst="rect">
            <a:avLst/>
          </a:prstGeom>
        </p:spPr>
      </p:pic>
      <p:pic>
        <p:nvPicPr>
          <p:cNvPr id="14" name="Picture 13"/>
          <p:cNvPicPr>
            <a:picLocks noChangeAspect="1"/>
          </p:cNvPicPr>
          <p:nvPr/>
        </p:nvPicPr>
        <p:blipFill>
          <a:blip r:embed="rId24"/>
          <a:stretch>
            <a:fillRect/>
          </a:stretch>
        </p:blipFill>
        <p:spPr>
          <a:xfrm>
            <a:off x="9068151" y="2971109"/>
            <a:ext cx="1415845" cy="912434"/>
          </a:xfrm>
          <a:prstGeom prst="rect">
            <a:avLst/>
          </a:prstGeom>
        </p:spPr>
      </p:pic>
      <p:pic>
        <p:nvPicPr>
          <p:cNvPr id="15" name="Picture 14"/>
          <p:cNvPicPr>
            <a:picLocks noChangeAspect="1"/>
          </p:cNvPicPr>
          <p:nvPr/>
        </p:nvPicPr>
        <p:blipFill>
          <a:blip r:embed="rId25"/>
          <a:stretch>
            <a:fillRect/>
          </a:stretch>
        </p:blipFill>
        <p:spPr>
          <a:xfrm>
            <a:off x="9995831" y="3579624"/>
            <a:ext cx="1992681" cy="1766948"/>
          </a:xfrm>
          <a:prstGeom prst="rect">
            <a:avLst/>
          </a:prstGeom>
        </p:spPr>
      </p:pic>
      <p:grpSp>
        <p:nvGrpSpPr>
          <p:cNvPr id="51" name="Group 50"/>
          <p:cNvGrpSpPr/>
          <p:nvPr/>
        </p:nvGrpSpPr>
        <p:grpSpPr>
          <a:xfrm>
            <a:off x="9787568" y="-79793"/>
            <a:ext cx="934789" cy="1104751"/>
            <a:chOff x="9827324" y="-40038"/>
            <a:chExt cx="934789" cy="1104751"/>
          </a:xfrm>
        </p:grpSpPr>
        <p:pic>
          <p:nvPicPr>
            <p:cNvPr id="52" name="Picture 51"/>
            <p:cNvPicPr>
              <a:picLocks noChangeAspect="1"/>
            </p:cNvPicPr>
            <p:nvPr/>
          </p:nvPicPr>
          <p:blipFill>
            <a:blip r:embed="rId12"/>
            <a:stretch>
              <a:fillRect/>
            </a:stretch>
          </p:blipFill>
          <p:spPr>
            <a:xfrm>
              <a:off x="9827324" y="-40038"/>
              <a:ext cx="934789" cy="1104751"/>
            </a:xfrm>
            <a:prstGeom prst="rect">
              <a:avLst/>
            </a:prstGeom>
          </p:spPr>
        </p:pic>
        <p:pic>
          <p:nvPicPr>
            <p:cNvPr id="53" name="Picture 52"/>
            <p:cNvPicPr>
              <a:picLocks noChangeAspect="1"/>
            </p:cNvPicPr>
            <p:nvPr/>
          </p:nvPicPr>
          <p:blipFill>
            <a:blip r:embed="rId26"/>
            <a:stretch>
              <a:fillRect/>
            </a:stretch>
          </p:blipFill>
          <p:spPr>
            <a:xfrm>
              <a:off x="10368710" y="254515"/>
              <a:ext cx="147937" cy="295874"/>
            </a:xfrm>
            <a:prstGeom prst="rect">
              <a:avLst/>
            </a:prstGeom>
          </p:spPr>
        </p:pic>
      </p:grpSp>
      <p:sp>
        <p:nvSpPr>
          <p:cNvPr id="34" name="TextBox 33"/>
          <p:cNvSpPr txBox="1"/>
          <p:nvPr/>
        </p:nvSpPr>
        <p:spPr>
          <a:xfrm rot="2035382">
            <a:off x="4953778" y="4105871"/>
            <a:ext cx="2386532" cy="954107"/>
          </a:xfrm>
          <a:prstGeom prst="rect">
            <a:avLst/>
          </a:prstGeom>
          <a:noFill/>
        </p:spPr>
        <p:txBody>
          <a:bodyPr wrap="square" rtlCol="0">
            <a:spAutoFit/>
          </a:bodyPr>
          <a:lstStyle/>
          <a:p>
            <a:r>
              <a:rPr lang="en-US" sz="2800" dirty="0" smtClean="0">
                <a:solidFill>
                  <a:schemeClr val="bg1"/>
                </a:solidFill>
                <a:latin typeface="Segoe UI" panose="020B0502040204020203" pitchFamily="34" charset="0"/>
                <a:cs typeface="Segoe UI" panose="020B0502040204020203" pitchFamily="34" charset="0"/>
              </a:rPr>
              <a:t>Web App</a:t>
            </a:r>
            <a:endParaRPr lang="en-US" sz="2800" dirty="0">
              <a:solidFill>
                <a:schemeClr val="bg1"/>
              </a:solidFill>
              <a:latin typeface="Segoe UI" panose="020B0502040204020203" pitchFamily="34" charset="0"/>
              <a:cs typeface="Segoe UI" panose="020B0502040204020203" pitchFamily="34" charset="0"/>
            </a:endParaRPr>
          </a:p>
          <a:p>
            <a:endParaRPr lang="en-US" sz="2800" dirty="0" smtClean="0">
              <a:solidFill>
                <a:schemeClr val="bg1"/>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76792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500"/>
                            </p:stCondLst>
                            <p:childTnLst>
                              <p:par>
                                <p:cTn id="13" presetID="10" presetClass="exit" presetSubtype="0" fill="hold" nodeType="afterEffect">
                                  <p:stCondLst>
                                    <p:cond delay="25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par>
                                <p:cTn id="21" presetID="10" presetClass="exit" presetSubtype="0" fill="hold" nodeType="withEffect">
                                  <p:stCondLst>
                                    <p:cond delay="250"/>
                                  </p:stCondLst>
                                  <p:childTnLst>
                                    <p:animEffect transition="out" filter="fade">
                                      <p:cBhvr>
                                        <p:cTn id="22" dur="500"/>
                                        <p:tgtEl>
                                          <p:spTgt spid="39"/>
                                        </p:tgtEl>
                                      </p:cBhvr>
                                    </p:animEffect>
                                    <p:set>
                                      <p:cBhvr>
                                        <p:cTn id="23" dur="1" fill="hold">
                                          <p:stCondLst>
                                            <p:cond delay="499"/>
                                          </p:stCondLst>
                                        </p:cTn>
                                        <p:tgtEl>
                                          <p:spTgt spid="39"/>
                                        </p:tgtEl>
                                        <p:attrNameLst>
                                          <p:attrName>style.visibility</p:attrName>
                                        </p:attrNameLst>
                                      </p:cBhvr>
                                      <p:to>
                                        <p:strVal val="hidden"/>
                                      </p:to>
                                    </p:set>
                                  </p:childTnLst>
                                </p:cTn>
                              </p:par>
                              <p:par>
                                <p:cTn id="24" presetID="10" presetClass="entr" presetSubtype="0" fill="hold" nodeType="withEffect">
                                  <p:stCondLst>
                                    <p:cond delay="25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childTnLst>
                          </p:cTn>
                        </p:par>
                        <p:par>
                          <p:cTn id="27" fill="hold">
                            <p:stCondLst>
                              <p:cond delay="750"/>
                            </p:stCondLst>
                            <p:childTnLst>
                              <p:par>
                                <p:cTn id="28" presetID="10" presetClass="entr" presetSubtype="0" fill="hold" nodeType="afterEffect">
                                  <p:stCondLst>
                                    <p:cond delay="25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childTnLst>
                          </p:cTn>
                        </p:par>
                        <p:par>
                          <p:cTn id="31" fill="hold">
                            <p:stCondLst>
                              <p:cond delay="1500"/>
                            </p:stCondLst>
                            <p:childTnLst>
                              <p:par>
                                <p:cTn id="32" presetID="22" presetClass="entr" presetSubtype="1" fill="hold" nodeType="after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wipe(up)">
                                      <p:cBhvr>
                                        <p:cTn id="3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8800" dirty="0" smtClean="0"/>
              <a:t>Traffic Manager</a:t>
            </a:r>
            <a:endParaRPr lang="en-US" sz="8800" dirty="0"/>
          </a:p>
        </p:txBody>
      </p:sp>
    </p:spTree>
    <p:extLst>
      <p:ext uri="{BB962C8B-B14F-4D97-AF65-F5344CB8AC3E}">
        <p14:creationId xmlns:p14="http://schemas.microsoft.com/office/powerpoint/2010/main" val="1464790338"/>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8" name="Title 3"/>
          <p:cNvSpPr txBox="1">
            <a:spLocks/>
          </p:cNvSpPr>
          <p:nvPr/>
        </p:nvSpPr>
        <p:spPr>
          <a:xfrm>
            <a:off x="231221" y="3648367"/>
            <a:ext cx="3178420" cy="872110"/>
          </a:xfrm>
          <a:prstGeom prst="rect">
            <a:avLst/>
          </a:prstGeom>
        </p:spPr>
        <p:txBody>
          <a:bodyPr vert="horz" wrap="square" lIns="146304" tIns="91440" rIns="146304" bIns="91440" rtlCol="0" anchor="ctr">
            <a:noAutofit/>
          </a:bodyPr>
          <a:lstStyle>
            <a:lvl1pPr algn="l" defTabSz="914180" rtl="0" eaLnBrk="1" latinLnBrk="0" hangingPunct="1">
              <a:lnSpc>
                <a:spcPts val="6175"/>
              </a:lnSpc>
              <a:spcBef>
                <a:spcPct val="0"/>
              </a:spcBef>
              <a:buNone/>
              <a:defRPr lang="en-US" sz="5293" b="0" kern="1200" cap="none" spc="-100" baseline="0">
                <a:ln w="3175">
                  <a:noFill/>
                </a:ln>
                <a:solidFill>
                  <a:schemeClr val="bg1"/>
                </a:solidFill>
                <a:effectLst/>
                <a:latin typeface="+mj-lt"/>
                <a:ea typeface="+mn-ea"/>
                <a:cs typeface="Segoe UI" pitchFamily="34" charset="0"/>
              </a:defRPr>
            </a:lvl1pPr>
          </a:lstStyle>
          <a:p>
            <a:pPr>
              <a:lnSpc>
                <a:spcPct val="100000"/>
              </a:lnSpc>
            </a:pPr>
            <a:r>
              <a:rPr lang="en-US" altLang="ja-JP" sz="4799" dirty="0" smtClean="0">
                <a:ea typeface="メイリオ" pitchFamily="50" charset="-128"/>
                <a:cs typeface="Segoe UI Light" panose="020B0502040204020203" pitchFamily="34" charset="0"/>
              </a:rPr>
              <a:t>App Service Web App </a:t>
            </a:r>
            <a:r>
              <a:rPr lang="en-US" altLang="ja-JP" sz="4799" dirty="0">
                <a:ea typeface="メイリオ" pitchFamily="50" charset="-128"/>
                <a:cs typeface="Segoe UI Light" panose="020B0502040204020203" pitchFamily="34" charset="0"/>
              </a:rPr>
              <a:t>footprint</a:t>
            </a:r>
            <a:endParaRPr lang="en-US" sz="4799" dirty="0">
              <a:ea typeface="メイリオ" pitchFamily="50" charset="-128"/>
              <a:cs typeface="Segoe UI Light" panose="020B0502040204020203" pitchFamily="34" charset="0"/>
            </a:endParaRPr>
          </a:p>
        </p:txBody>
      </p:sp>
      <p:grpSp>
        <p:nvGrpSpPr>
          <p:cNvPr id="1239" name="Group 1238"/>
          <p:cNvGrpSpPr/>
          <p:nvPr/>
        </p:nvGrpSpPr>
        <p:grpSpPr>
          <a:xfrm>
            <a:off x="429370" y="289026"/>
            <a:ext cx="11148737" cy="6215364"/>
            <a:chOff x="395371" y="1139688"/>
            <a:chExt cx="8399866" cy="4651514"/>
          </a:xfrm>
          <a:solidFill>
            <a:srgbClr val="00B0F0"/>
          </a:solidFill>
        </p:grpSpPr>
        <p:sp>
          <p:nvSpPr>
            <p:cNvPr id="1240"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1"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2"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3"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4"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5"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6"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7"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8"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9"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0"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1"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2"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3"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4"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5"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6"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7"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8"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9"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0"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1"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2"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3"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4"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5"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6"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7"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8"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9"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0"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1"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2"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3"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4"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5"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6"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7"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8"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9"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0"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1"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2"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3"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4"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5"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6"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7"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8"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9"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0"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1"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2"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3"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4"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5"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6"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7"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8"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9"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0"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1"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2"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3"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4"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5"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6"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7"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8"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9"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0"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1"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2"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3"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4"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5"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6"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7"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8"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9"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0"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1"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2"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3"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4"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5"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6"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7"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8"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9"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0"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1"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2"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3"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4"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5"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6"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7"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8"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9"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0"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1"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2"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3"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4"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5"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6"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7"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8"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9"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0"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1"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2"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3"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4"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5"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6"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7"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8"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9"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0"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1"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2"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3"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4"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5"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6"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7"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8"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9"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0"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1"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2"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3"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4"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5"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6"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7"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8"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9"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0"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1"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2"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3"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4"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5"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6"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7"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8"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9"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0"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1"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2"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3"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4"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5"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6"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7"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8"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9"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0"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1"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2"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3"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4"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5"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6"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7"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8"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9"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0"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1"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2"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3"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4"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5"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6"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7"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8"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9"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0"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1"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2"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3"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4"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5"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6"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7"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8"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9"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0"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1"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2"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3"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4"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5"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6"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7"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8"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9"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0"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1"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2"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3"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4"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5"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6"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7"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8"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9"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0"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1"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2"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3"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4"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5"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6"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7"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8"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9"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0"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1"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2"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3"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4"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5"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6"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7"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8"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9"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0"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1"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2"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3"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4"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5"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6"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7"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8"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9"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0"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1"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2"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3"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4"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5"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6"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7"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8"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9"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0"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1"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2"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3"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4"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5"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6"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7"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8"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9"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0"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1"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2"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3"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4"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5"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6"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7"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8"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9"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0"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1"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2"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3"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4"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5"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6"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7"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8"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9"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0"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1"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2"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3"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4"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5"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6"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7"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8"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9"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0"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1"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2"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3"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4"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5"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6"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7"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8"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9"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0"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1"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2"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3"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4"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5"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6"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7"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8"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9"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0"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1"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2"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3"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4"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5"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6"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7"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8"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9"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0"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1"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2"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3"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4"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5"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6"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7"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8"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9"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0"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1"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2"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3"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4"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5"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6"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7"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8"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9"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0"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1"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2"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3"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4"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5"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6"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7"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8"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9"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0"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1591"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2"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3"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4"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595"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6"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7"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8"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9"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0"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1"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2"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3"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4"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5"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6"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7"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8"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9"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0"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1"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2"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3"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4"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5"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6"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7"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8"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9"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0"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1"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2"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3"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4"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5"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6"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7"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8"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9"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0"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1"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2"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3"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4"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5"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6"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7"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8"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9"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1640"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1"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2"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3"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4"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5"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6"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7"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8"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9"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0"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1"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2"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3"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4"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5"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6"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7"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8"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9"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0"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1"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2"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3"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4"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5"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6"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7"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8"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9"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0"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1"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2"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3"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4"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5"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6"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7"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8"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9"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0"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1"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2"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3"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4"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5"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6"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7"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8"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9"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0"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1"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2"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3"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4"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5"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6"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7"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8"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9"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0"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1"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2"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3"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4"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5"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6"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7"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8"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9"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0"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1"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2"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3"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4"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5"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6"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7"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8"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9"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0"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1"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2"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3"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4"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5"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6"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7"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8"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9"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0"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1"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2"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3"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4"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5"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6"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7"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8"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9"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0"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741"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2"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3"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4"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5"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6"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7"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8"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9"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0"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1"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2"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3"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4"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5"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6"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7"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8"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9"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0"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1"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2"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3"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4"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5"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6"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7"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8"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9"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0"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1"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2"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3"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4"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5"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6"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7"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8"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9"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0"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1"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2"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3"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784"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5"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6"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7"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8"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9"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0"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1"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2"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3"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4"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5"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6"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7"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8"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9"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0"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1"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2"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3"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4"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5"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6"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7"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8"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9"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0"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1"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2"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3"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4"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5"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6"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7"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8"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9"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0"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1"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2"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3"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4"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5"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6"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7"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8"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9"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0"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1"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2"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3"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4"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835"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6"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7"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8"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9"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0"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1"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2"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3"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4"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5"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6"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7"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8"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9"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0"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1"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2"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3"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4"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5"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6"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7"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8"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9"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0"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1"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862"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3"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4"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5"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6"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7"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8"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9"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0"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1"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2"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3"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4"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5"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6"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7"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8"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9"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0"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1"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2"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3"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4"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5"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6"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7"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8"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9"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0"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1"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2"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3"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4"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5"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6"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7"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8"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9"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0"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1"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2"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3"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4"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5"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6"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7"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8"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9"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0"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1"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2"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3"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4"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5"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6"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7"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8"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9"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0"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1"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2"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3"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4"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5"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6"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7"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8"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9"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0"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1"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2"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3"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4"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5"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6"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7"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8"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9"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0"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1"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2"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3"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4"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5"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6"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7"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8"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9"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0"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1"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2"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3"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4"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5"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6"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7"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8"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959"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0"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1"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2"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3"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4"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5"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6"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7"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8"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9"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0"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1"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2"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3"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4"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5"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6"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7"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978"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9"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0"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1"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2"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3"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4"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5"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6"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7"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8"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9"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0"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1"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2"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3"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4"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5"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6"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7"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8"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9"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0"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1"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2"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3"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4"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5"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6"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7"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8"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9"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0"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1"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2"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3"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4"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5"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6"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7"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8"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9"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0"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1"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2"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3"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4"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5"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6"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7"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8"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9"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0"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1"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2"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3"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4"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5"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6"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7"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8"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9"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0"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1"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2"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3"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4"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5"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6"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7"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8"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9"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0"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1"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2"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3"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4"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5"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6"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7"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8"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9"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0"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1"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2"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3"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4"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5"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6"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7"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8"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9"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0"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1"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2"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3"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4"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5"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6"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7"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8"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9"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0"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1"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2"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3"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4"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5"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6"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7"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8"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9"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0"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1"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2"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3"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4"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5"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6"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7"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8"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9"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0"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1"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2"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3"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4"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5"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6"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7"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8"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9"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0"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1"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2"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3"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4"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5"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6"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7"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8"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9"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0"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1"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2"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3"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4"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5"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6"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7"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8"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9"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0"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1"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2"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3"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4"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5"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6"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7"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8"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9"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0"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1"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2"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3"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4"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5"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6"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7"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8"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9"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0"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1"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2"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3"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4"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5"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6"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7"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8"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9"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0"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1"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2"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3"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164"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5"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6"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7"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8"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9"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0"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1"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2"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3"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4"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5"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6"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7"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8"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9"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0"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1"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2"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3"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4"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5"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6"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7"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8"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9"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0"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1"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2"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3"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4"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5"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6"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7"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8"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9"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0"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1"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2"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3"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4"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5"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6"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7"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8"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9"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0"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1"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2"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3"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4"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5"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6"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7"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8"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9"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0"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1"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2"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3"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4"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5"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6"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7"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8"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9"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0"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1"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2"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3"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4"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5"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6"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7"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8"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9"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0"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1"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2"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3"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244"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5"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6"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7"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8"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9"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0"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1"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2"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3"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4"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5"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6"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7"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8"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9"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0"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1"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2"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3"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4"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5"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6"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7"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8"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9"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0"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1"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2"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3"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4"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5"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6"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7"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8"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9"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0"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1"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2"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3"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4"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5"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6"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7"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8"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9"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0"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1"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2"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3"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4"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5"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6"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7"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8"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9"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0"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1"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2"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303"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4"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5"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6"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7"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8"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9"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0"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1"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2"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3"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4"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5"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6"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7"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8"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9"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0"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1"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2"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3"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4"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5"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6"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7"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8"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9"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0"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1"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2"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3"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4"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5"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6"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7"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8"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9"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0"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1"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2"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3"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4"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5"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6"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7"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8"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9"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0"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1"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2"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3"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4"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5"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6"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7"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8"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9"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0"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1"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2"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3"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4"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5"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6"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7"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8"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9"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0"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1"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2"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3"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4"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5"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6"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7"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8"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9"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0"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1"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2"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3"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4"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5"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6"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7"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8"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9"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0"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1"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2"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3"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4"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5"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6"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7"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8"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9"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0"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1"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2"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3"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4"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5"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6"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7"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8"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9"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0"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1"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2412"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3"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4"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5"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6"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7"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8"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9"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0"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1"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2"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3"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4"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5"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6"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7"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8"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9"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0"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1"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2"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3"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4"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5"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6"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7"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8"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9"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0"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1"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2"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3"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4"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5"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6"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7"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8"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9"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0"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1"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2"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3"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4"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grpSp>
      <p:sp>
        <p:nvSpPr>
          <p:cNvPr id="2456" name="Oval 2455"/>
          <p:cNvSpPr/>
          <p:nvPr/>
        </p:nvSpPr>
        <p:spPr bwMode="auto">
          <a:xfrm>
            <a:off x="1757041" y="2236500"/>
            <a:ext cx="432484" cy="435401"/>
          </a:xfrm>
          <a:prstGeom prst="ellipse">
            <a:avLst/>
          </a:prstGeom>
          <a:solidFill>
            <a:srgbClr val="92D050">
              <a:alpha val="80000"/>
            </a:srgbClr>
          </a:solidFill>
          <a:ln w="3175" cap="flat" cmpd="sng" algn="ctr">
            <a:solidFill>
              <a:schemeClr val="tx1">
                <a:alpha val="60000"/>
              </a:schemeClr>
            </a:solid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7" name="Oval 2456"/>
          <p:cNvSpPr/>
          <p:nvPr/>
        </p:nvSpPr>
        <p:spPr bwMode="auto">
          <a:xfrm>
            <a:off x="2924972" y="1908690"/>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8" name="Oval 2457"/>
          <p:cNvSpPr/>
          <p:nvPr/>
        </p:nvSpPr>
        <p:spPr bwMode="auto">
          <a:xfrm>
            <a:off x="2301339" y="2691529"/>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59" name="Oval 2458"/>
          <p:cNvSpPr/>
          <p:nvPr/>
        </p:nvSpPr>
        <p:spPr bwMode="auto">
          <a:xfrm>
            <a:off x="5804842" y="1736825"/>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60" name="Oval 2459"/>
          <p:cNvSpPr/>
          <p:nvPr/>
        </p:nvSpPr>
        <p:spPr bwMode="auto">
          <a:xfrm>
            <a:off x="5343095" y="1704506"/>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199" kern="0" dirty="0">
              <a:gradFill>
                <a:gsLst>
                  <a:gs pos="0">
                    <a:srgbClr val="FFFFFF"/>
                  </a:gs>
                  <a:gs pos="100000">
                    <a:srgbClr val="FFFFFF"/>
                  </a:gs>
                </a:gsLst>
                <a:lin ang="5400000" scaled="0"/>
              </a:gradFill>
              <a:latin typeface="Segoe UI"/>
            </a:endParaRPr>
          </a:p>
        </p:txBody>
      </p:sp>
      <p:sp>
        <p:nvSpPr>
          <p:cNvPr id="2461" name="Oval 2460"/>
          <p:cNvSpPr/>
          <p:nvPr/>
        </p:nvSpPr>
        <p:spPr bwMode="auto">
          <a:xfrm>
            <a:off x="9357542" y="2967256"/>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2" name="Oval 2461"/>
          <p:cNvSpPr/>
          <p:nvPr/>
        </p:nvSpPr>
        <p:spPr bwMode="auto">
          <a:xfrm>
            <a:off x="8788859" y="3926617"/>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5" name="Oval 2464"/>
          <p:cNvSpPr/>
          <p:nvPr/>
        </p:nvSpPr>
        <p:spPr bwMode="auto">
          <a:xfrm>
            <a:off x="9995654" y="2504739"/>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6" name="Oval 2465"/>
          <p:cNvSpPr/>
          <p:nvPr/>
        </p:nvSpPr>
        <p:spPr bwMode="auto">
          <a:xfrm>
            <a:off x="9995654" y="2213594"/>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7" name="Oval 2466"/>
          <p:cNvSpPr/>
          <p:nvPr/>
        </p:nvSpPr>
        <p:spPr bwMode="auto">
          <a:xfrm>
            <a:off x="9219254" y="1941206"/>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8" name="Oval 2467"/>
          <p:cNvSpPr/>
          <p:nvPr/>
        </p:nvSpPr>
        <p:spPr bwMode="auto">
          <a:xfrm>
            <a:off x="8934845" y="2722440"/>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69" name="Oval 2468"/>
          <p:cNvSpPr/>
          <p:nvPr/>
        </p:nvSpPr>
        <p:spPr bwMode="auto">
          <a:xfrm>
            <a:off x="2615500" y="2173119"/>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70" name="Oval 2469"/>
          <p:cNvSpPr/>
          <p:nvPr/>
        </p:nvSpPr>
        <p:spPr bwMode="auto">
          <a:xfrm>
            <a:off x="3391900" y="2213594"/>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71" name="Oval 2470"/>
          <p:cNvSpPr/>
          <p:nvPr/>
        </p:nvSpPr>
        <p:spPr bwMode="auto">
          <a:xfrm>
            <a:off x="4266085" y="4507506"/>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 name="TextBox 1"/>
          <p:cNvSpPr txBox="1"/>
          <p:nvPr/>
        </p:nvSpPr>
        <p:spPr>
          <a:xfrm>
            <a:off x="-17888" y="0"/>
            <a:ext cx="12209888" cy="954493"/>
          </a:xfrm>
          <a:prstGeom prst="rect">
            <a:avLst/>
          </a:prstGeom>
          <a:solidFill>
            <a:srgbClr val="19396C">
              <a:alpha val="87059"/>
            </a:srgbClr>
          </a:solidFill>
        </p:spPr>
        <p:txBody>
          <a:bodyPr wrap="square" rtlCol="0" anchor="ctr">
            <a:noAutofit/>
          </a:bodyPr>
          <a:lstStyle/>
          <a:p>
            <a:pPr algn="ctr"/>
            <a:r>
              <a:rPr lang="en-US" sz="3600" dirty="0" smtClean="0">
                <a:solidFill>
                  <a:srgbClr val="92D050"/>
                </a:solidFill>
              </a:rPr>
              <a:t>17 regions </a:t>
            </a:r>
            <a:r>
              <a:rPr lang="en-US" sz="3600" dirty="0">
                <a:solidFill>
                  <a:srgbClr val="92D050"/>
                </a:solidFill>
              </a:rPr>
              <a:t>worldwide in </a:t>
            </a:r>
            <a:r>
              <a:rPr lang="en-US" sz="3600" dirty="0" smtClean="0">
                <a:solidFill>
                  <a:srgbClr val="92D050"/>
                </a:solidFill>
              </a:rPr>
              <a:t>2015</a:t>
            </a:r>
            <a:endParaRPr lang="en-US" sz="3600" dirty="0">
              <a:solidFill>
                <a:srgbClr val="92D050"/>
              </a:solidFill>
            </a:endParaRPr>
          </a:p>
        </p:txBody>
      </p:sp>
      <p:sp>
        <p:nvSpPr>
          <p:cNvPr id="1236" name="Oval 1235"/>
          <p:cNvSpPr/>
          <p:nvPr/>
        </p:nvSpPr>
        <p:spPr bwMode="auto">
          <a:xfrm>
            <a:off x="3043091" y="2469709"/>
            <a:ext cx="432485" cy="435402"/>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1237" name="Oval 1236"/>
          <p:cNvSpPr/>
          <p:nvPr/>
        </p:nvSpPr>
        <p:spPr bwMode="auto">
          <a:xfrm>
            <a:off x="9995655" y="4825195"/>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
        <p:nvSpPr>
          <p:cNvPr id="2455" name="Oval 2454"/>
          <p:cNvSpPr/>
          <p:nvPr/>
        </p:nvSpPr>
        <p:spPr bwMode="auto">
          <a:xfrm>
            <a:off x="10211897" y="5379566"/>
            <a:ext cx="432484" cy="435401"/>
          </a:xfrm>
          <a:prstGeom prst="ellipse">
            <a:avLst/>
          </a:prstGeom>
          <a:solidFill>
            <a:srgbClr val="92D050">
              <a:alpha val="80000"/>
            </a:srgbClr>
          </a:solidFill>
          <a:ln w="3175" cap="flat" cmpd="sng" algn="ctr">
            <a:noFill/>
            <a:prstDash val="solid"/>
            <a:headEnd type="none" w="med" len="med"/>
            <a:tailEnd type="none" w="med" len="med"/>
          </a:ln>
          <a:effectLst/>
        </p:spPr>
        <p:txBody>
          <a:bodyPr vert="horz" wrap="square" lIns="91399" tIns="45699" rIns="91399" bIns="45699" numCol="1" rtlCol="0" anchor="ctr" anchorCtr="0" compatLnSpc="1">
            <a:prstTxWarp prst="textNoShape">
              <a:avLst/>
            </a:prstTxWarp>
          </a:bodyPr>
          <a:lstStyle/>
          <a:p>
            <a:pPr algn="ctr" defTabSz="913737" fontAlgn="base">
              <a:spcBef>
                <a:spcPct val="0"/>
              </a:spcBef>
              <a:spcAft>
                <a:spcPct val="0"/>
              </a:spcAft>
              <a:defRPr/>
            </a:pPr>
            <a:endParaRPr lang="en-US" sz="2399" kern="0" dirty="0">
              <a:solidFill>
                <a:srgbClr val="FFFFFF"/>
              </a:solidFill>
              <a:latin typeface="Segoe UI"/>
            </a:endParaRPr>
          </a:p>
        </p:txBody>
      </p:sp>
    </p:spTree>
    <p:extLst>
      <p:ext uri="{BB962C8B-B14F-4D97-AF65-F5344CB8AC3E}">
        <p14:creationId xmlns:p14="http://schemas.microsoft.com/office/powerpoint/2010/main" val="2486604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
                                  </p:stCondLst>
                                  <p:childTnLst>
                                    <p:set>
                                      <p:cBhvr>
                                        <p:cTn id="6" dur="1" fill="hold">
                                          <p:stCondLst>
                                            <p:cond delay="0"/>
                                          </p:stCondLst>
                                        </p:cTn>
                                        <p:tgtEl>
                                          <p:spTgt spid="2456"/>
                                        </p:tgtEl>
                                        <p:attrNameLst>
                                          <p:attrName>style.visibility</p:attrName>
                                        </p:attrNameLst>
                                      </p:cBhvr>
                                      <p:to>
                                        <p:strVal val="visible"/>
                                      </p:to>
                                    </p:set>
                                    <p:animEffect transition="in" filter="fade">
                                      <p:cBhvr>
                                        <p:cTn id="7" dur="250"/>
                                        <p:tgtEl>
                                          <p:spTgt spid="2456"/>
                                        </p:tgtEl>
                                      </p:cBhvr>
                                    </p:animEffect>
                                  </p:childTnLst>
                                </p:cTn>
                              </p:par>
                              <p:par>
                                <p:cTn id="8" presetID="10" presetClass="entr" presetSubtype="0" fill="hold" grpId="0" nodeType="withEffect">
                                  <p:stCondLst>
                                    <p:cond delay="150"/>
                                  </p:stCondLst>
                                  <p:childTnLst>
                                    <p:set>
                                      <p:cBhvr>
                                        <p:cTn id="9" dur="1" fill="hold">
                                          <p:stCondLst>
                                            <p:cond delay="0"/>
                                          </p:stCondLst>
                                        </p:cTn>
                                        <p:tgtEl>
                                          <p:spTgt spid="2457"/>
                                        </p:tgtEl>
                                        <p:attrNameLst>
                                          <p:attrName>style.visibility</p:attrName>
                                        </p:attrNameLst>
                                      </p:cBhvr>
                                      <p:to>
                                        <p:strVal val="visible"/>
                                      </p:to>
                                    </p:set>
                                    <p:animEffect transition="in" filter="fade">
                                      <p:cBhvr>
                                        <p:cTn id="10" dur="250"/>
                                        <p:tgtEl>
                                          <p:spTgt spid="2457"/>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2458"/>
                                        </p:tgtEl>
                                        <p:attrNameLst>
                                          <p:attrName>style.visibility</p:attrName>
                                        </p:attrNameLst>
                                      </p:cBhvr>
                                      <p:to>
                                        <p:strVal val="visible"/>
                                      </p:to>
                                    </p:set>
                                    <p:animEffect transition="in" filter="fade">
                                      <p:cBhvr>
                                        <p:cTn id="13" dur="250"/>
                                        <p:tgtEl>
                                          <p:spTgt spid="2458"/>
                                        </p:tgtEl>
                                      </p:cBhvr>
                                    </p:animEffect>
                                  </p:childTnLst>
                                </p:cTn>
                              </p:par>
                              <p:par>
                                <p:cTn id="14" presetID="10" presetClass="entr" presetSubtype="0" fill="hold" grpId="0" nodeType="withEffect">
                                  <p:stCondLst>
                                    <p:cond delay="250"/>
                                  </p:stCondLst>
                                  <p:childTnLst>
                                    <p:set>
                                      <p:cBhvr>
                                        <p:cTn id="15" dur="1" fill="hold">
                                          <p:stCondLst>
                                            <p:cond delay="0"/>
                                          </p:stCondLst>
                                        </p:cTn>
                                        <p:tgtEl>
                                          <p:spTgt spid="2459"/>
                                        </p:tgtEl>
                                        <p:attrNameLst>
                                          <p:attrName>style.visibility</p:attrName>
                                        </p:attrNameLst>
                                      </p:cBhvr>
                                      <p:to>
                                        <p:strVal val="visible"/>
                                      </p:to>
                                    </p:set>
                                    <p:animEffect transition="in" filter="fade">
                                      <p:cBhvr>
                                        <p:cTn id="16" dur="250"/>
                                        <p:tgtEl>
                                          <p:spTgt spid="2459"/>
                                        </p:tgtEl>
                                      </p:cBhvr>
                                    </p:animEffect>
                                  </p:childTnLst>
                                </p:cTn>
                              </p:par>
                              <p:par>
                                <p:cTn id="17" presetID="10" presetClass="entr" presetSubtype="0" fill="hold" grpId="0" nodeType="withEffect">
                                  <p:stCondLst>
                                    <p:cond delay="300"/>
                                  </p:stCondLst>
                                  <p:childTnLst>
                                    <p:set>
                                      <p:cBhvr>
                                        <p:cTn id="18" dur="1" fill="hold">
                                          <p:stCondLst>
                                            <p:cond delay="0"/>
                                          </p:stCondLst>
                                        </p:cTn>
                                        <p:tgtEl>
                                          <p:spTgt spid="2460"/>
                                        </p:tgtEl>
                                        <p:attrNameLst>
                                          <p:attrName>style.visibility</p:attrName>
                                        </p:attrNameLst>
                                      </p:cBhvr>
                                      <p:to>
                                        <p:strVal val="visible"/>
                                      </p:to>
                                    </p:set>
                                    <p:animEffect transition="in" filter="fade">
                                      <p:cBhvr>
                                        <p:cTn id="19" dur="250"/>
                                        <p:tgtEl>
                                          <p:spTgt spid="2460"/>
                                        </p:tgtEl>
                                      </p:cBhvr>
                                    </p:animEffect>
                                  </p:childTnLst>
                                </p:cTn>
                              </p:par>
                              <p:par>
                                <p:cTn id="20" presetID="10" presetClass="entr" presetSubtype="0" fill="hold" grpId="0" nodeType="withEffect">
                                  <p:stCondLst>
                                    <p:cond delay="350"/>
                                  </p:stCondLst>
                                  <p:childTnLst>
                                    <p:set>
                                      <p:cBhvr>
                                        <p:cTn id="21" dur="1" fill="hold">
                                          <p:stCondLst>
                                            <p:cond delay="0"/>
                                          </p:stCondLst>
                                        </p:cTn>
                                        <p:tgtEl>
                                          <p:spTgt spid="2461"/>
                                        </p:tgtEl>
                                        <p:attrNameLst>
                                          <p:attrName>style.visibility</p:attrName>
                                        </p:attrNameLst>
                                      </p:cBhvr>
                                      <p:to>
                                        <p:strVal val="visible"/>
                                      </p:to>
                                    </p:set>
                                    <p:animEffect transition="in" filter="fade">
                                      <p:cBhvr>
                                        <p:cTn id="22" dur="250"/>
                                        <p:tgtEl>
                                          <p:spTgt spid="2461"/>
                                        </p:tgtEl>
                                      </p:cBhvr>
                                    </p:animEffect>
                                  </p:childTnLst>
                                </p:cTn>
                              </p:par>
                              <p:par>
                                <p:cTn id="23" presetID="10" presetClass="entr" presetSubtype="0" fill="hold" grpId="0" nodeType="withEffect">
                                  <p:stCondLst>
                                    <p:cond delay="400"/>
                                  </p:stCondLst>
                                  <p:childTnLst>
                                    <p:set>
                                      <p:cBhvr>
                                        <p:cTn id="24" dur="1" fill="hold">
                                          <p:stCondLst>
                                            <p:cond delay="0"/>
                                          </p:stCondLst>
                                        </p:cTn>
                                        <p:tgtEl>
                                          <p:spTgt spid="2462"/>
                                        </p:tgtEl>
                                        <p:attrNameLst>
                                          <p:attrName>style.visibility</p:attrName>
                                        </p:attrNameLst>
                                      </p:cBhvr>
                                      <p:to>
                                        <p:strVal val="visible"/>
                                      </p:to>
                                    </p:set>
                                    <p:animEffect transition="in" filter="fade">
                                      <p:cBhvr>
                                        <p:cTn id="25" dur="250"/>
                                        <p:tgtEl>
                                          <p:spTgt spid="2462"/>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2465"/>
                                        </p:tgtEl>
                                        <p:attrNameLst>
                                          <p:attrName>style.visibility</p:attrName>
                                        </p:attrNameLst>
                                      </p:cBhvr>
                                      <p:to>
                                        <p:strVal val="visible"/>
                                      </p:to>
                                    </p:set>
                                    <p:animEffect transition="in" filter="fade">
                                      <p:cBhvr>
                                        <p:cTn id="28" dur="250"/>
                                        <p:tgtEl>
                                          <p:spTgt spid="2465"/>
                                        </p:tgtEl>
                                      </p:cBhvr>
                                    </p:animEffect>
                                  </p:childTnLst>
                                </p:cTn>
                              </p:par>
                              <p:par>
                                <p:cTn id="29" presetID="10" presetClass="entr" presetSubtype="0" fill="hold" grpId="0" nodeType="withEffect">
                                  <p:stCondLst>
                                    <p:cond delay="500"/>
                                  </p:stCondLst>
                                  <p:childTnLst>
                                    <p:set>
                                      <p:cBhvr>
                                        <p:cTn id="30" dur="1" fill="hold">
                                          <p:stCondLst>
                                            <p:cond delay="0"/>
                                          </p:stCondLst>
                                        </p:cTn>
                                        <p:tgtEl>
                                          <p:spTgt spid="2466"/>
                                        </p:tgtEl>
                                        <p:attrNameLst>
                                          <p:attrName>style.visibility</p:attrName>
                                        </p:attrNameLst>
                                      </p:cBhvr>
                                      <p:to>
                                        <p:strVal val="visible"/>
                                      </p:to>
                                    </p:set>
                                    <p:animEffect transition="in" filter="fade">
                                      <p:cBhvr>
                                        <p:cTn id="31" dur="250"/>
                                        <p:tgtEl>
                                          <p:spTgt spid="2466"/>
                                        </p:tgtEl>
                                      </p:cBhvr>
                                    </p:animEffect>
                                  </p:childTnLst>
                                </p:cTn>
                              </p:par>
                              <p:par>
                                <p:cTn id="32" presetID="10" presetClass="entr" presetSubtype="0" fill="hold" grpId="0" nodeType="withEffect">
                                  <p:stCondLst>
                                    <p:cond delay="500"/>
                                  </p:stCondLst>
                                  <p:childTnLst>
                                    <p:set>
                                      <p:cBhvr>
                                        <p:cTn id="33" dur="1" fill="hold">
                                          <p:stCondLst>
                                            <p:cond delay="0"/>
                                          </p:stCondLst>
                                        </p:cTn>
                                        <p:tgtEl>
                                          <p:spTgt spid="2467"/>
                                        </p:tgtEl>
                                        <p:attrNameLst>
                                          <p:attrName>style.visibility</p:attrName>
                                        </p:attrNameLst>
                                      </p:cBhvr>
                                      <p:to>
                                        <p:strVal val="visible"/>
                                      </p:to>
                                    </p:set>
                                    <p:animEffect transition="in" filter="fade">
                                      <p:cBhvr>
                                        <p:cTn id="34" dur="250"/>
                                        <p:tgtEl>
                                          <p:spTgt spid="2467"/>
                                        </p:tgtEl>
                                      </p:cBhvr>
                                    </p:animEffect>
                                  </p:childTnLst>
                                </p:cTn>
                              </p:par>
                              <p:par>
                                <p:cTn id="35" presetID="10" presetClass="entr" presetSubtype="0" fill="hold" grpId="0" nodeType="withEffect">
                                  <p:stCondLst>
                                    <p:cond delay="500"/>
                                  </p:stCondLst>
                                  <p:childTnLst>
                                    <p:set>
                                      <p:cBhvr>
                                        <p:cTn id="36" dur="1" fill="hold">
                                          <p:stCondLst>
                                            <p:cond delay="0"/>
                                          </p:stCondLst>
                                        </p:cTn>
                                        <p:tgtEl>
                                          <p:spTgt spid="2468"/>
                                        </p:tgtEl>
                                        <p:attrNameLst>
                                          <p:attrName>style.visibility</p:attrName>
                                        </p:attrNameLst>
                                      </p:cBhvr>
                                      <p:to>
                                        <p:strVal val="visible"/>
                                      </p:to>
                                    </p:set>
                                    <p:animEffect transition="in" filter="fade">
                                      <p:cBhvr>
                                        <p:cTn id="37" dur="250"/>
                                        <p:tgtEl>
                                          <p:spTgt spid="2468"/>
                                        </p:tgtEl>
                                      </p:cBhvr>
                                    </p:animEffect>
                                  </p:childTnLst>
                                </p:cTn>
                              </p:par>
                              <p:par>
                                <p:cTn id="38" presetID="10" presetClass="entr" presetSubtype="0" fill="hold" grpId="0" nodeType="withEffect">
                                  <p:stCondLst>
                                    <p:cond delay="500"/>
                                  </p:stCondLst>
                                  <p:childTnLst>
                                    <p:set>
                                      <p:cBhvr>
                                        <p:cTn id="39" dur="1" fill="hold">
                                          <p:stCondLst>
                                            <p:cond delay="0"/>
                                          </p:stCondLst>
                                        </p:cTn>
                                        <p:tgtEl>
                                          <p:spTgt spid="2469"/>
                                        </p:tgtEl>
                                        <p:attrNameLst>
                                          <p:attrName>style.visibility</p:attrName>
                                        </p:attrNameLst>
                                      </p:cBhvr>
                                      <p:to>
                                        <p:strVal val="visible"/>
                                      </p:to>
                                    </p:set>
                                    <p:animEffect transition="in" filter="fade">
                                      <p:cBhvr>
                                        <p:cTn id="40" dur="250"/>
                                        <p:tgtEl>
                                          <p:spTgt spid="2469"/>
                                        </p:tgtEl>
                                      </p:cBhvr>
                                    </p:animEffect>
                                  </p:childTnLst>
                                </p:cTn>
                              </p:par>
                              <p:par>
                                <p:cTn id="41" presetID="10" presetClass="entr" presetSubtype="0" fill="hold" grpId="0" nodeType="withEffect">
                                  <p:stCondLst>
                                    <p:cond delay="500"/>
                                  </p:stCondLst>
                                  <p:childTnLst>
                                    <p:set>
                                      <p:cBhvr>
                                        <p:cTn id="42" dur="1" fill="hold">
                                          <p:stCondLst>
                                            <p:cond delay="0"/>
                                          </p:stCondLst>
                                        </p:cTn>
                                        <p:tgtEl>
                                          <p:spTgt spid="2470"/>
                                        </p:tgtEl>
                                        <p:attrNameLst>
                                          <p:attrName>style.visibility</p:attrName>
                                        </p:attrNameLst>
                                      </p:cBhvr>
                                      <p:to>
                                        <p:strVal val="visible"/>
                                      </p:to>
                                    </p:set>
                                    <p:animEffect transition="in" filter="fade">
                                      <p:cBhvr>
                                        <p:cTn id="43" dur="250"/>
                                        <p:tgtEl>
                                          <p:spTgt spid="2470"/>
                                        </p:tgtEl>
                                      </p:cBhvr>
                                    </p:animEffect>
                                  </p:childTnLst>
                                </p:cTn>
                              </p:par>
                              <p:par>
                                <p:cTn id="44" presetID="10" presetClass="entr" presetSubtype="0" fill="hold" grpId="0" nodeType="withEffect">
                                  <p:stCondLst>
                                    <p:cond delay="500"/>
                                  </p:stCondLst>
                                  <p:childTnLst>
                                    <p:set>
                                      <p:cBhvr>
                                        <p:cTn id="45" dur="1" fill="hold">
                                          <p:stCondLst>
                                            <p:cond delay="0"/>
                                          </p:stCondLst>
                                        </p:cTn>
                                        <p:tgtEl>
                                          <p:spTgt spid="2471"/>
                                        </p:tgtEl>
                                        <p:attrNameLst>
                                          <p:attrName>style.visibility</p:attrName>
                                        </p:attrNameLst>
                                      </p:cBhvr>
                                      <p:to>
                                        <p:strVal val="visible"/>
                                      </p:to>
                                    </p:set>
                                    <p:animEffect transition="in" filter="fade">
                                      <p:cBhvr>
                                        <p:cTn id="46" dur="250"/>
                                        <p:tgtEl>
                                          <p:spTgt spid="2471"/>
                                        </p:tgtEl>
                                      </p:cBhvr>
                                    </p:animEffect>
                                  </p:childTnLst>
                                </p:cTn>
                              </p:par>
                            </p:childTnLst>
                          </p:cTn>
                        </p:par>
                        <p:par>
                          <p:cTn id="47" fill="hold">
                            <p:stCondLst>
                              <p:cond delay="750"/>
                            </p:stCondLst>
                            <p:childTnLst>
                              <p:par>
                                <p:cTn id="48" presetID="12" presetClass="entr" presetSubtype="1" fill="hold" grpId="0" nodeType="afterEffect">
                                  <p:stCondLst>
                                    <p:cond delay="0"/>
                                  </p:stCondLst>
                                  <p:childTnLst>
                                    <p:set>
                                      <p:cBhvr>
                                        <p:cTn id="49" dur="1" fill="hold">
                                          <p:stCondLst>
                                            <p:cond delay="0"/>
                                          </p:stCondLst>
                                        </p:cTn>
                                        <p:tgtEl>
                                          <p:spTgt spid="2"/>
                                        </p:tgtEl>
                                        <p:attrNameLst>
                                          <p:attrName>style.visibility</p:attrName>
                                        </p:attrNameLst>
                                      </p:cBhvr>
                                      <p:to>
                                        <p:strVal val="visible"/>
                                      </p:to>
                                    </p:set>
                                    <p:anim calcmode="lin" valueType="num">
                                      <p:cBhvr additive="base">
                                        <p:cTn id="50" dur="500"/>
                                        <p:tgtEl>
                                          <p:spTgt spid="2"/>
                                        </p:tgtEl>
                                        <p:attrNameLst>
                                          <p:attrName>ppt_y</p:attrName>
                                        </p:attrNameLst>
                                      </p:cBhvr>
                                      <p:tavLst>
                                        <p:tav tm="0">
                                          <p:val>
                                            <p:strVal val="#ppt_y-#ppt_h*1.125000"/>
                                          </p:val>
                                        </p:tav>
                                        <p:tav tm="100000">
                                          <p:val>
                                            <p:strVal val="#ppt_y"/>
                                          </p:val>
                                        </p:tav>
                                      </p:tavLst>
                                    </p:anim>
                                    <p:animEffect transition="in" filter="wipe(down)">
                                      <p:cBhvr>
                                        <p:cTn id="51" dur="500"/>
                                        <p:tgtEl>
                                          <p:spTgt spid="2"/>
                                        </p:tgtEl>
                                      </p:cBhvr>
                                    </p:animEffect>
                                  </p:childTnLst>
                                </p:cTn>
                              </p:par>
                              <p:par>
                                <p:cTn id="52" presetID="10" presetClass="entr" presetSubtype="0" fill="hold" grpId="0" nodeType="withEffect">
                                  <p:stCondLst>
                                    <p:cond delay="500"/>
                                  </p:stCondLst>
                                  <p:childTnLst>
                                    <p:set>
                                      <p:cBhvr>
                                        <p:cTn id="53" dur="1" fill="hold">
                                          <p:stCondLst>
                                            <p:cond delay="0"/>
                                          </p:stCondLst>
                                        </p:cTn>
                                        <p:tgtEl>
                                          <p:spTgt spid="1236"/>
                                        </p:tgtEl>
                                        <p:attrNameLst>
                                          <p:attrName>style.visibility</p:attrName>
                                        </p:attrNameLst>
                                      </p:cBhvr>
                                      <p:to>
                                        <p:strVal val="visible"/>
                                      </p:to>
                                    </p:set>
                                    <p:animEffect transition="in" filter="fade">
                                      <p:cBhvr>
                                        <p:cTn id="54" dur="250"/>
                                        <p:tgtEl>
                                          <p:spTgt spid="1236"/>
                                        </p:tgtEl>
                                      </p:cBhvr>
                                    </p:animEffect>
                                  </p:childTnLst>
                                </p:cTn>
                              </p:par>
                              <p:par>
                                <p:cTn id="55" presetID="10" presetClass="entr" presetSubtype="0" fill="hold" grpId="0" nodeType="withEffect">
                                  <p:stCondLst>
                                    <p:cond delay="400"/>
                                  </p:stCondLst>
                                  <p:childTnLst>
                                    <p:set>
                                      <p:cBhvr>
                                        <p:cTn id="56" dur="1" fill="hold">
                                          <p:stCondLst>
                                            <p:cond delay="0"/>
                                          </p:stCondLst>
                                        </p:cTn>
                                        <p:tgtEl>
                                          <p:spTgt spid="1237"/>
                                        </p:tgtEl>
                                        <p:attrNameLst>
                                          <p:attrName>style.visibility</p:attrName>
                                        </p:attrNameLst>
                                      </p:cBhvr>
                                      <p:to>
                                        <p:strVal val="visible"/>
                                      </p:to>
                                    </p:set>
                                    <p:animEffect transition="in" filter="fade">
                                      <p:cBhvr>
                                        <p:cTn id="57" dur="250"/>
                                        <p:tgtEl>
                                          <p:spTgt spid="1237"/>
                                        </p:tgtEl>
                                      </p:cBhvr>
                                    </p:animEffect>
                                  </p:childTnLst>
                                </p:cTn>
                              </p:par>
                              <p:par>
                                <p:cTn id="58" presetID="10" presetClass="entr" presetSubtype="0" fill="hold" grpId="0" nodeType="withEffect">
                                  <p:stCondLst>
                                    <p:cond delay="400"/>
                                  </p:stCondLst>
                                  <p:childTnLst>
                                    <p:set>
                                      <p:cBhvr>
                                        <p:cTn id="59" dur="1" fill="hold">
                                          <p:stCondLst>
                                            <p:cond delay="0"/>
                                          </p:stCondLst>
                                        </p:cTn>
                                        <p:tgtEl>
                                          <p:spTgt spid="2455"/>
                                        </p:tgtEl>
                                        <p:attrNameLst>
                                          <p:attrName>style.visibility</p:attrName>
                                        </p:attrNameLst>
                                      </p:cBhvr>
                                      <p:to>
                                        <p:strVal val="visible"/>
                                      </p:to>
                                    </p:set>
                                    <p:animEffect transition="in" filter="fade">
                                      <p:cBhvr>
                                        <p:cTn id="60" dur="250"/>
                                        <p:tgtEl>
                                          <p:spTgt spid="24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56" grpId="0" animBg="1"/>
      <p:bldP spid="2457" grpId="0" animBg="1"/>
      <p:bldP spid="2458" grpId="0" animBg="1"/>
      <p:bldP spid="2459" grpId="0" animBg="1"/>
      <p:bldP spid="2460" grpId="0" animBg="1"/>
      <p:bldP spid="2461" grpId="0" animBg="1"/>
      <p:bldP spid="2462" grpId="0" animBg="1"/>
      <p:bldP spid="2465" grpId="0" animBg="1"/>
      <p:bldP spid="2466" grpId="0" animBg="1"/>
      <p:bldP spid="2467" grpId="0" animBg="1"/>
      <p:bldP spid="2468" grpId="0" animBg="1"/>
      <p:bldP spid="2469" grpId="0" animBg="1"/>
      <p:bldP spid="2470" grpId="0" animBg="1"/>
      <p:bldP spid="2471" grpId="0" animBg="1"/>
      <p:bldP spid="2" grpId="0" animBg="1"/>
      <p:bldP spid="1236" grpId="0" animBg="1"/>
      <p:bldP spid="1237" grpId="0" animBg="1"/>
      <p:bldP spid="2455"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215357" y="1238251"/>
            <a:ext cx="8760929" cy="4884173"/>
            <a:chOff x="395371" y="1139688"/>
            <a:chExt cx="8399866" cy="4651514"/>
          </a:xfrm>
          <a:solidFill>
            <a:srgbClr val="00B0F0"/>
          </a:solidFill>
        </p:grpSpPr>
        <p:sp>
          <p:nvSpPr>
            <p:cNvPr id="7"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3"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6"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7"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8"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9"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0"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1"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2"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3"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4"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5"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6"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7"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8"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9"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0"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1"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2"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3"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4"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5"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6"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7"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8"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9"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0"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1"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2"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3"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4"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5"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6"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7"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8"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9"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0"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1"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2"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3"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4"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5"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6"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7"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8"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9"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0"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1"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2"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3"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4"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5"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6"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7"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8"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9"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0"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1"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2"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3"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4"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5"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6"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7"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8"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9"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0"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1"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2"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3"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4"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5"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6"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7"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8"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9"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0"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1"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2"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3"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4"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5"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6"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7"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8"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9"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0"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1"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2"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3"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4"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5"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6"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7"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8"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9"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0"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1"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2"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3"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4"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5"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6"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7"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8"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9"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0"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1"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2"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3"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4"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5"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6"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7"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358"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9"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0"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1"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362"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3"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4"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5"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6"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7"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8"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9"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0"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1"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2"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3"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4"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5"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6"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7"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8"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9"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0"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1"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2"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3"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4"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5"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6"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7"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8"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9"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0"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1"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2"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3"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4"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5"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6"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7"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8"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9"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0"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1"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2"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3"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4"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5"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6"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407"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8"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9"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0"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1"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2"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3"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4"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5"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6"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7"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8"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9"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0"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1"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2"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3"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4"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5"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6"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7"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8"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9"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0"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1"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2"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3"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4"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5"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6"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7"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8"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9"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0"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1"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2"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3"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4"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5"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6"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7"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8"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9"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0"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1"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2"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3"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4"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5"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6"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7"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8"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9"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0"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1"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2"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3"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4"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5"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6"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7"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8"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9"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0"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1"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2"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3"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4"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5"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6"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7"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8"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9"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0"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1"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2"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3"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4"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5"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6"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7"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8"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9"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0"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1"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2"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3"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4"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5"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6"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7"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8"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9"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0"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1"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2"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3"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4"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5"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6"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7"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508"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9"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0"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1"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2"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3"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4"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5"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6"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7"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8"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9"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0"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1"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2"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3"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4"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5"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6"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7"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8"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9"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0"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1"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2"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3"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4"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5"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6"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7"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8"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9"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0"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1"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2"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3"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4"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5"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6"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7"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8"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9"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0"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551"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2"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3"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4"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5"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6"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7"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8"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9"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0"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1"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2"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3"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4"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5"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6"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7"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8"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9"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0"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1"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2"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3"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4"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5"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6"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7"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8"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9"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0"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1"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2"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3"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4"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5"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6"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7"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8"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9"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0"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1"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2"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3"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4"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5"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6"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7"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8"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9"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0"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1"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602"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3"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4"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5"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6"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7"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8"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9"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0"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1"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2"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3"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4"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5"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6"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7"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8"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9"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0"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1"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2"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3"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4"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5"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6"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7"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8"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629"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0"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1"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2"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3"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4"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5"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6"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7"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8"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9"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0"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1"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2"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3"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4"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5"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6"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7"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8"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9"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0"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1"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2"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3"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4"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5"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6"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7"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8"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9"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0"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1"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2"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3"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4"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5"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6"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7"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8"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9"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0"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1"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2"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3"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4"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5"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6"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7"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8"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9"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0"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1"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2"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3"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4"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5"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6"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7"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8"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9"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0"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1"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2"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3"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4"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5"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6"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7"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8"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9"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0"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1"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2"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3"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4"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5"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6"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7"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8"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9"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0"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1"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2"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3"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4"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5"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6"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7"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8"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9"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0"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1"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2"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3"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4"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5"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726"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7"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8"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9"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0"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1"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2"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3"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4"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5"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6"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7"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8"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9"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0"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1"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2"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3"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4"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745"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6"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7"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8"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9"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0"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1"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2"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3"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4"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5"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6"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7"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8"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9"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0"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1"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2"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3"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4"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5"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6"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7"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8"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9"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0"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1"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2"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3"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4"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5"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6"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7"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8"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9"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0"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1"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2"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3"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4"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5"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6"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7"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8"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9"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0"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1"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2"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3"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4"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5"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6"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7"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8"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9"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0"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1"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2"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3"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4"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5"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6"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7"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8"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9"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0"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1"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2"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3"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4"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5"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6"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7"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8"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9"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0"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1"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2"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3"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4"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5"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6"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7"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8"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9"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0"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1"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2"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3"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4"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5"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6"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7"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8"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9"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0"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1"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2"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3"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4"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5"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6"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7"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8"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9"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0"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1"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2"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3"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4"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5"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6"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7"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8"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9"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0"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1"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2"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3"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4"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5"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6"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7"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8"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9"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0"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1"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2"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3"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4"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5"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6"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7"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8"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9"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0"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1"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2"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3"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4"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5"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6"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7"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8"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9"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0"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1"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2"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3"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4"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5"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6"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7"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8"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9"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0"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1"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2"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3"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4"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5"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6"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7"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8"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9"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0"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1"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2"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3"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4"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5"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6"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7"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8"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9"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0"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1"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2"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3"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4"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5"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6"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7"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8"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9"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0"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931"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2"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3"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4"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5"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6"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7"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8"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9"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0"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1"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2"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3"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4"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5"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6"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7"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8"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9"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0"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1"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2"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3"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4"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5"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6"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7"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8"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9"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0"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1"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2"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3"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4"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5"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6"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7"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8"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9"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0"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1"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2"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3"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4"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5"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6"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7"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8"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9"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0"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1"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2"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3"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4"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5"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6"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7"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8"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9"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0"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1"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2"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3"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4"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5"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6"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7"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8"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9"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0"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1"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2"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3"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4"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5"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6"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7"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8"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9"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0"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011"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2"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3"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4"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5"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6"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7"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8"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9"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0"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1"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2"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3"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4"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5"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6"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7"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8"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9"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0"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1"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2"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3"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4"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5"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6"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7"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8"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9"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0"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1"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2"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3"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4"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5"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6"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7"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8"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9"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0"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1"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2"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3"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4"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5"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6"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7"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8"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9"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0"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1"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2"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3"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4"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5"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6"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7"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8"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9"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070"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1"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2"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3"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4"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5"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6"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7"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8"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9"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0"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1"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2"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3"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4"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5"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6"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7"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8"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9"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0"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1"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2"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3"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4"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5"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6"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7"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8"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9"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0"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1"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2"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3"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4"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5"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6"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7"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8"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9"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0"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1"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2"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3"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4"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5"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6"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7"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8"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9"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0"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1"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2"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3"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4"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5"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6"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7"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8"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9"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0"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1"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2"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3"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4"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5"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6"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7"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8"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9"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0"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1"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2"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3"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4"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5"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6"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7"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8"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9"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0"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1"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2"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3"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4"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5"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6"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7"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8"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9"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0"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1"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2"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3"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4"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5"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6"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7"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8"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9"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0"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1"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2"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3"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4"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5"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6"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7"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8"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179"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0"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1"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2"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3"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4"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5"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6"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7"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8"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9"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0"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1"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2"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3"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4"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5"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6"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7"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8"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9"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0"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1"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2"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3"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4"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5"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6"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7"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8"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9"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0"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1"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2"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3"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4"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5"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6"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7"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8"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9"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0"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1"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grpSp>
      <p:sp>
        <p:nvSpPr>
          <p:cNvPr id="1228" name="Title 4"/>
          <p:cNvSpPr txBox="1">
            <a:spLocks/>
          </p:cNvSpPr>
          <p:nvPr/>
        </p:nvSpPr>
        <p:spPr>
          <a:xfrm>
            <a:off x="445051" y="4779329"/>
            <a:ext cx="3721835" cy="524243"/>
          </a:xfrm>
          <a:prstGeom prst="rect">
            <a:avLst/>
          </a:prstGeom>
          <a:solidFill>
            <a:srgbClr val="92D050"/>
          </a:solidFill>
        </p:spPr>
        <p:txBody>
          <a:bodyPr vert="horz" lIns="91440" tIns="45720" rIns="91440" bIns="45720" rtlCol="0" anchor="t">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r>
              <a:rPr lang="en-US" sz="2800" dirty="0" smtClean="0">
                <a:latin typeface="+mn-lt"/>
              </a:rPr>
              <a:t>www.yourapp.com</a:t>
            </a:r>
            <a:endParaRPr lang="en-US" sz="2800" dirty="0">
              <a:latin typeface="+mn-lt"/>
            </a:endParaRPr>
          </a:p>
        </p:txBody>
      </p:sp>
      <p:pic>
        <p:nvPicPr>
          <p:cNvPr id="1246" name="Picture 1245"/>
          <p:cNvPicPr>
            <a:picLocks noChangeAspect="1"/>
          </p:cNvPicPr>
          <p:nvPr/>
        </p:nvPicPr>
        <p:blipFill>
          <a:blip r:embed="rId2"/>
          <a:stretch>
            <a:fillRect/>
          </a:stretch>
        </p:blipFill>
        <p:spPr>
          <a:xfrm>
            <a:off x="4334488" y="1520656"/>
            <a:ext cx="1533877" cy="1419314"/>
          </a:xfrm>
          <a:prstGeom prst="rect">
            <a:avLst/>
          </a:prstGeom>
        </p:spPr>
      </p:pic>
      <p:pic>
        <p:nvPicPr>
          <p:cNvPr id="1247" name="Picture 1246"/>
          <p:cNvPicPr>
            <a:picLocks noChangeAspect="1"/>
          </p:cNvPicPr>
          <p:nvPr/>
        </p:nvPicPr>
        <p:blipFill>
          <a:blip r:embed="rId2"/>
          <a:stretch>
            <a:fillRect/>
          </a:stretch>
        </p:blipFill>
        <p:spPr>
          <a:xfrm>
            <a:off x="7436503" y="1208139"/>
            <a:ext cx="1533877" cy="1419314"/>
          </a:xfrm>
          <a:prstGeom prst="rect">
            <a:avLst/>
          </a:prstGeom>
        </p:spPr>
      </p:pic>
      <p:pic>
        <p:nvPicPr>
          <p:cNvPr id="1248" name="Picture 1247"/>
          <p:cNvPicPr>
            <a:picLocks noChangeAspect="1"/>
          </p:cNvPicPr>
          <p:nvPr/>
        </p:nvPicPr>
        <p:blipFill>
          <a:blip r:embed="rId2"/>
          <a:stretch>
            <a:fillRect/>
          </a:stretch>
        </p:blipFill>
        <p:spPr>
          <a:xfrm>
            <a:off x="9971359" y="2029941"/>
            <a:ext cx="1533877" cy="1419314"/>
          </a:xfrm>
          <a:prstGeom prst="rect">
            <a:avLst/>
          </a:prstGeom>
        </p:spPr>
      </p:pic>
      <p:cxnSp>
        <p:nvCxnSpPr>
          <p:cNvPr id="1250" name="Elbow Connector 1249"/>
          <p:cNvCxnSpPr>
            <a:stCxn id="1228" idx="0"/>
            <a:endCxn id="671" idx="5"/>
          </p:cNvCxnSpPr>
          <p:nvPr/>
        </p:nvCxnSpPr>
        <p:spPr>
          <a:xfrm rot="5400000" flipH="1" flipV="1">
            <a:off x="2582422" y="2781928"/>
            <a:ext cx="1720948" cy="2273854"/>
          </a:xfrm>
          <a:prstGeom prst="bentConnector3">
            <a:avLst>
              <a:gd name="adj1" fmla="val 78248"/>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254" name="Elbow Connector 1253"/>
          <p:cNvCxnSpPr>
            <a:stCxn id="1228" idx="0"/>
            <a:endCxn id="844" idx="4"/>
          </p:cNvCxnSpPr>
          <p:nvPr/>
        </p:nvCxnSpPr>
        <p:spPr>
          <a:xfrm rot="5400000" flipH="1" flipV="1">
            <a:off x="5604253" y="210277"/>
            <a:ext cx="1270769" cy="7867336"/>
          </a:xfrm>
          <a:prstGeom prst="bentConnector3">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256" name="Elbow Connector 1255"/>
          <p:cNvCxnSpPr>
            <a:stCxn id="1228" idx="0"/>
            <a:endCxn id="552" idx="4"/>
          </p:cNvCxnSpPr>
          <p:nvPr/>
        </p:nvCxnSpPr>
        <p:spPr>
          <a:xfrm rot="5400000" flipH="1" flipV="1">
            <a:off x="3933959" y="1117467"/>
            <a:ext cx="2033872" cy="5289852"/>
          </a:xfrm>
          <a:prstGeom prst="bentConnector3">
            <a:avLst>
              <a:gd name="adj1" fmla="val 50000"/>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1261" name="Rectangle 1260"/>
          <p:cNvSpPr/>
          <p:nvPr/>
        </p:nvSpPr>
        <p:spPr>
          <a:xfrm>
            <a:off x="4334488" y="2623001"/>
            <a:ext cx="330109" cy="316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9" name="Title 1226"/>
          <p:cNvSpPr txBox="1">
            <a:spLocks/>
          </p:cNvSpPr>
          <p:nvPr/>
        </p:nvSpPr>
        <p:spPr>
          <a:xfrm>
            <a:off x="578067" y="496888"/>
            <a:ext cx="5389563" cy="1238250"/>
          </a:xfrm>
          <a:prstGeom prst="rect">
            <a:avLst/>
          </a:prstGeom>
        </p:spPr>
        <p:txBody>
          <a:bodyPr anchor="t">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3200" smtClean="0"/>
              <a:t>Intelligent customer routing with Traffic Manager</a:t>
            </a:r>
            <a:endParaRPr lang="en-US" sz="3200"/>
          </a:p>
        </p:txBody>
      </p:sp>
    </p:spTree>
    <p:extLst>
      <p:ext uri="{BB962C8B-B14F-4D97-AF65-F5344CB8AC3E}">
        <p14:creationId xmlns:p14="http://schemas.microsoft.com/office/powerpoint/2010/main" val="4120375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246"/>
                                        </p:tgtEl>
                                        <p:attrNameLst>
                                          <p:attrName>style.visibility</p:attrName>
                                        </p:attrNameLst>
                                      </p:cBhvr>
                                      <p:to>
                                        <p:strVal val="visible"/>
                                      </p:to>
                                    </p:set>
                                    <p:animEffect transition="in" filter="fade">
                                      <p:cBhvr>
                                        <p:cTn id="11" dur="250"/>
                                        <p:tgtEl>
                                          <p:spTgt spid="1246"/>
                                        </p:tgtEl>
                                      </p:cBhvr>
                                    </p:animEffect>
                                  </p:childTnLst>
                                </p:cTn>
                              </p:par>
                            </p:childTnLst>
                          </p:cTn>
                        </p:par>
                        <p:par>
                          <p:cTn id="12" fill="hold">
                            <p:stCondLst>
                              <p:cond delay="750"/>
                            </p:stCondLst>
                            <p:childTnLst>
                              <p:par>
                                <p:cTn id="13" presetID="10" presetClass="entr" presetSubtype="0" fill="hold" nodeType="afterEffect">
                                  <p:stCondLst>
                                    <p:cond delay="0"/>
                                  </p:stCondLst>
                                  <p:childTnLst>
                                    <p:set>
                                      <p:cBhvr>
                                        <p:cTn id="14" dur="1" fill="hold">
                                          <p:stCondLst>
                                            <p:cond delay="0"/>
                                          </p:stCondLst>
                                        </p:cTn>
                                        <p:tgtEl>
                                          <p:spTgt spid="1247"/>
                                        </p:tgtEl>
                                        <p:attrNameLst>
                                          <p:attrName>style.visibility</p:attrName>
                                        </p:attrNameLst>
                                      </p:cBhvr>
                                      <p:to>
                                        <p:strVal val="visible"/>
                                      </p:to>
                                    </p:set>
                                    <p:animEffect transition="in" filter="fade">
                                      <p:cBhvr>
                                        <p:cTn id="15" dur="250"/>
                                        <p:tgtEl>
                                          <p:spTgt spid="1247"/>
                                        </p:tgtEl>
                                      </p:cBhvr>
                                    </p:animEffect>
                                  </p:childTnLst>
                                </p:cTn>
                              </p:par>
                            </p:childTnLst>
                          </p:cTn>
                        </p:par>
                        <p:par>
                          <p:cTn id="16" fill="hold">
                            <p:stCondLst>
                              <p:cond delay="1000"/>
                            </p:stCondLst>
                            <p:childTnLst>
                              <p:par>
                                <p:cTn id="17" presetID="10" presetClass="entr" presetSubtype="0" fill="hold" nodeType="afterEffect">
                                  <p:stCondLst>
                                    <p:cond delay="0"/>
                                  </p:stCondLst>
                                  <p:childTnLst>
                                    <p:set>
                                      <p:cBhvr>
                                        <p:cTn id="18" dur="1" fill="hold">
                                          <p:stCondLst>
                                            <p:cond delay="0"/>
                                          </p:stCondLst>
                                        </p:cTn>
                                        <p:tgtEl>
                                          <p:spTgt spid="1248"/>
                                        </p:tgtEl>
                                        <p:attrNameLst>
                                          <p:attrName>style.visibility</p:attrName>
                                        </p:attrNameLst>
                                      </p:cBhvr>
                                      <p:to>
                                        <p:strVal val="visible"/>
                                      </p:to>
                                    </p:set>
                                    <p:animEffect transition="in" filter="fade">
                                      <p:cBhvr>
                                        <p:cTn id="19" dur="250"/>
                                        <p:tgtEl>
                                          <p:spTgt spid="1248"/>
                                        </p:tgtEl>
                                      </p:cBhvr>
                                    </p:animEffect>
                                  </p:childTnLst>
                                </p:cTn>
                              </p:par>
                            </p:childTnLst>
                          </p:cTn>
                        </p:par>
                        <p:par>
                          <p:cTn id="20" fill="hold">
                            <p:stCondLst>
                              <p:cond delay="1250"/>
                            </p:stCondLst>
                            <p:childTnLst>
                              <p:par>
                                <p:cTn id="21" presetID="10" presetClass="entr" presetSubtype="0" fill="hold" grpId="0" nodeType="afterEffect">
                                  <p:stCondLst>
                                    <p:cond delay="250"/>
                                  </p:stCondLst>
                                  <p:childTnLst>
                                    <p:set>
                                      <p:cBhvr>
                                        <p:cTn id="22" dur="1" fill="hold">
                                          <p:stCondLst>
                                            <p:cond delay="0"/>
                                          </p:stCondLst>
                                        </p:cTn>
                                        <p:tgtEl>
                                          <p:spTgt spid="1228"/>
                                        </p:tgtEl>
                                        <p:attrNameLst>
                                          <p:attrName>style.visibility</p:attrName>
                                        </p:attrNameLst>
                                      </p:cBhvr>
                                      <p:to>
                                        <p:strVal val="visible"/>
                                      </p:to>
                                    </p:set>
                                    <p:animEffect transition="in" filter="fade">
                                      <p:cBhvr>
                                        <p:cTn id="23" dur="500"/>
                                        <p:tgtEl>
                                          <p:spTgt spid="12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250"/>
                                        </p:tgtEl>
                                        <p:attrNameLst>
                                          <p:attrName>style.visibility</p:attrName>
                                        </p:attrNameLst>
                                      </p:cBhvr>
                                      <p:to>
                                        <p:strVal val="visible"/>
                                      </p:to>
                                    </p:set>
                                    <p:animEffect transition="in" filter="fade">
                                      <p:cBhvr>
                                        <p:cTn id="28" dur="500"/>
                                        <p:tgtEl>
                                          <p:spTgt spid="1250"/>
                                        </p:tgtEl>
                                      </p:cBhvr>
                                    </p:animEffect>
                                  </p:childTnLst>
                                </p:cTn>
                              </p:par>
                            </p:childTnLst>
                          </p:cTn>
                        </p:par>
                        <p:par>
                          <p:cTn id="29" fill="hold">
                            <p:stCondLst>
                              <p:cond delay="500"/>
                            </p:stCondLst>
                            <p:childTnLst>
                              <p:par>
                                <p:cTn id="30" presetID="10" presetClass="entr" presetSubtype="0" fill="hold" nodeType="afterEffect">
                                  <p:stCondLst>
                                    <p:cond delay="0"/>
                                  </p:stCondLst>
                                  <p:childTnLst>
                                    <p:set>
                                      <p:cBhvr>
                                        <p:cTn id="31" dur="1" fill="hold">
                                          <p:stCondLst>
                                            <p:cond delay="0"/>
                                          </p:stCondLst>
                                        </p:cTn>
                                        <p:tgtEl>
                                          <p:spTgt spid="1256"/>
                                        </p:tgtEl>
                                        <p:attrNameLst>
                                          <p:attrName>style.visibility</p:attrName>
                                        </p:attrNameLst>
                                      </p:cBhvr>
                                      <p:to>
                                        <p:strVal val="visible"/>
                                      </p:to>
                                    </p:set>
                                    <p:animEffect transition="in" filter="fade">
                                      <p:cBhvr>
                                        <p:cTn id="32" dur="500"/>
                                        <p:tgtEl>
                                          <p:spTgt spid="1256"/>
                                        </p:tgtEl>
                                      </p:cBhvr>
                                    </p:animEffect>
                                  </p:childTnLst>
                                </p:cTn>
                              </p:par>
                            </p:childTnLst>
                          </p:cTn>
                        </p:par>
                        <p:par>
                          <p:cTn id="33" fill="hold">
                            <p:stCondLst>
                              <p:cond delay="1000"/>
                            </p:stCondLst>
                            <p:childTnLst>
                              <p:par>
                                <p:cTn id="34" presetID="10" presetClass="entr" presetSubtype="0" fill="hold" nodeType="afterEffect">
                                  <p:stCondLst>
                                    <p:cond delay="0"/>
                                  </p:stCondLst>
                                  <p:childTnLst>
                                    <p:set>
                                      <p:cBhvr>
                                        <p:cTn id="35" dur="1" fill="hold">
                                          <p:stCondLst>
                                            <p:cond delay="0"/>
                                          </p:stCondLst>
                                        </p:cTn>
                                        <p:tgtEl>
                                          <p:spTgt spid="1254"/>
                                        </p:tgtEl>
                                        <p:attrNameLst>
                                          <p:attrName>style.visibility</p:attrName>
                                        </p:attrNameLst>
                                      </p:cBhvr>
                                      <p:to>
                                        <p:strVal val="visible"/>
                                      </p:to>
                                    </p:set>
                                    <p:animEffect transition="in" filter="fade">
                                      <p:cBhvr>
                                        <p:cTn id="36" dur="500"/>
                                        <p:tgtEl>
                                          <p:spTgt spid="12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0" y="1"/>
            <a:ext cx="12192000" cy="533400"/>
          </a:xfrm>
          <a:prstGeom prst="rect">
            <a:avLst/>
          </a:prstGeom>
        </p:spPr>
        <p:txBody>
          <a:bodyPr anchor="ctr">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marL="252000" algn="ctr"/>
            <a:r>
              <a:rPr lang="en-US" sz="2800" dirty="0" smtClean="0">
                <a:solidFill>
                  <a:prstClr val="white"/>
                </a:solidFill>
              </a:rPr>
              <a:t>The three ways to host your applications on the Microsoft Azure Platform</a:t>
            </a:r>
            <a:endParaRPr lang="en-US" sz="2800" dirty="0">
              <a:solidFill>
                <a:prstClr val="white"/>
              </a:solidFill>
            </a:endParaRPr>
          </a:p>
        </p:txBody>
      </p:sp>
      <p:grpSp>
        <p:nvGrpSpPr>
          <p:cNvPr id="12" name="Group 11"/>
          <p:cNvGrpSpPr/>
          <p:nvPr/>
        </p:nvGrpSpPr>
        <p:grpSpPr>
          <a:xfrm>
            <a:off x="851078" y="1928081"/>
            <a:ext cx="10489845" cy="3777845"/>
            <a:chOff x="242716" y="1928081"/>
            <a:chExt cx="10489845" cy="3777845"/>
          </a:xfrm>
        </p:grpSpPr>
        <p:sp>
          <p:nvSpPr>
            <p:cNvPr id="3" name="Left Brace 2"/>
            <p:cNvSpPr/>
            <p:nvPr/>
          </p:nvSpPr>
          <p:spPr>
            <a:xfrm rot="16200000">
              <a:off x="7626622" y="1225587"/>
              <a:ext cx="614007" cy="5597870"/>
            </a:xfrm>
            <a:prstGeom prst="leftBrace">
              <a:avLst/>
            </a:prstGeom>
            <a:ln w="381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242716" y="4628708"/>
              <a:ext cx="4555066" cy="1077218"/>
            </a:xfrm>
            <a:prstGeom prst="rect">
              <a:avLst/>
            </a:prstGeom>
            <a:noFill/>
          </p:spPr>
          <p:txBody>
            <a:bodyPr wrap="square" rtlCol="0">
              <a:spAutoFit/>
            </a:bodyPr>
            <a:lstStyle/>
            <a:p>
              <a:pPr algn="ctr"/>
              <a:r>
                <a:rPr lang="en-US" sz="3200" dirty="0" smtClean="0">
                  <a:solidFill>
                    <a:schemeClr val="bg1"/>
                  </a:solidFill>
                  <a:latin typeface="+mj-lt"/>
                </a:rPr>
                <a:t>Infrastructure as a Service</a:t>
              </a:r>
            </a:p>
            <a:p>
              <a:pPr algn="ctr"/>
              <a:r>
                <a:rPr lang="en-US" sz="3200" dirty="0" smtClean="0">
                  <a:solidFill>
                    <a:schemeClr val="bg1"/>
                  </a:solidFill>
                  <a:latin typeface="+mj-lt"/>
                </a:rPr>
                <a:t>IaaS</a:t>
              </a:r>
              <a:endParaRPr lang="en-US" sz="3200" dirty="0">
                <a:solidFill>
                  <a:schemeClr val="bg1"/>
                </a:solidFill>
                <a:latin typeface="+mj-lt"/>
              </a:endParaRPr>
            </a:p>
          </p:txBody>
        </p:sp>
        <p:grpSp>
          <p:nvGrpSpPr>
            <p:cNvPr id="11" name="Group 10"/>
            <p:cNvGrpSpPr/>
            <p:nvPr/>
          </p:nvGrpSpPr>
          <p:grpSpPr>
            <a:xfrm>
              <a:off x="1459442" y="1928081"/>
              <a:ext cx="9273117" cy="1747377"/>
              <a:chOff x="1566334" y="1928081"/>
              <a:chExt cx="9273117" cy="1747377"/>
            </a:xfrm>
          </p:grpSpPr>
          <p:pic>
            <p:nvPicPr>
              <p:cNvPr id="7" name="Picture 6"/>
              <p:cNvPicPr>
                <a:picLocks noChangeAspect="1"/>
              </p:cNvPicPr>
              <p:nvPr/>
            </p:nvPicPr>
            <p:blipFill>
              <a:blip r:embed="rId3"/>
              <a:stretch>
                <a:fillRect/>
              </a:stretch>
            </p:blipFill>
            <p:spPr>
              <a:xfrm>
                <a:off x="1566334" y="1947333"/>
                <a:ext cx="2121614" cy="1718500"/>
              </a:xfrm>
              <a:prstGeom prst="rect">
                <a:avLst/>
              </a:prstGeom>
            </p:spPr>
          </p:pic>
          <p:pic>
            <p:nvPicPr>
              <p:cNvPr id="8" name="Picture 7"/>
              <p:cNvPicPr>
                <a:picLocks noChangeAspect="1"/>
              </p:cNvPicPr>
              <p:nvPr/>
            </p:nvPicPr>
            <p:blipFill>
              <a:blip r:embed="rId4"/>
              <a:stretch>
                <a:fillRect/>
              </a:stretch>
            </p:blipFill>
            <p:spPr>
              <a:xfrm>
                <a:off x="5241582" y="1937707"/>
                <a:ext cx="2041384" cy="1737751"/>
              </a:xfrm>
              <a:prstGeom prst="rect">
                <a:avLst/>
              </a:prstGeom>
            </p:spPr>
          </p:pic>
          <p:pic>
            <p:nvPicPr>
              <p:cNvPr id="9" name="Picture 8"/>
              <p:cNvPicPr>
                <a:picLocks noChangeAspect="1"/>
              </p:cNvPicPr>
              <p:nvPr/>
            </p:nvPicPr>
            <p:blipFill>
              <a:blip r:embed="rId5"/>
              <a:stretch>
                <a:fillRect/>
              </a:stretch>
            </p:blipFill>
            <p:spPr>
              <a:xfrm>
                <a:off x="9098275" y="1928081"/>
                <a:ext cx="1741176" cy="1737751"/>
              </a:xfrm>
              <a:prstGeom prst="rect">
                <a:avLst/>
              </a:prstGeom>
            </p:spPr>
          </p:pic>
        </p:grpSp>
        <p:sp>
          <p:nvSpPr>
            <p:cNvPr id="10" name="TextBox 9"/>
            <p:cNvSpPr txBox="1"/>
            <p:nvPr/>
          </p:nvSpPr>
          <p:spPr>
            <a:xfrm>
              <a:off x="5892801" y="4628708"/>
              <a:ext cx="4081648" cy="1077218"/>
            </a:xfrm>
            <a:prstGeom prst="rect">
              <a:avLst/>
            </a:prstGeom>
            <a:noFill/>
          </p:spPr>
          <p:txBody>
            <a:bodyPr wrap="square" rtlCol="0">
              <a:spAutoFit/>
            </a:bodyPr>
            <a:lstStyle/>
            <a:p>
              <a:pPr algn="ctr"/>
              <a:r>
                <a:rPr lang="en-US" sz="3200" dirty="0" smtClean="0">
                  <a:solidFill>
                    <a:schemeClr val="bg1"/>
                  </a:solidFill>
                  <a:latin typeface="+mj-lt"/>
                </a:rPr>
                <a:t>Platform as a Service</a:t>
              </a:r>
            </a:p>
            <a:p>
              <a:pPr algn="ctr"/>
              <a:r>
                <a:rPr lang="en-US" sz="3200" dirty="0" smtClean="0">
                  <a:solidFill>
                    <a:schemeClr val="bg1"/>
                  </a:solidFill>
                  <a:latin typeface="+mj-lt"/>
                </a:rPr>
                <a:t>PaaS</a:t>
              </a:r>
              <a:endParaRPr lang="en-US" sz="3200" dirty="0">
                <a:solidFill>
                  <a:schemeClr val="bg1"/>
                </a:solidFill>
                <a:latin typeface="+mj-lt"/>
              </a:endParaRPr>
            </a:p>
          </p:txBody>
        </p:sp>
      </p:grpSp>
      <p:sp>
        <p:nvSpPr>
          <p:cNvPr id="14" name="Title 13"/>
          <p:cNvSpPr>
            <a:spLocks noGrp="1"/>
          </p:cNvSpPr>
          <p:nvPr>
            <p:ph type="title"/>
          </p:nvPr>
        </p:nvSpPr>
        <p:spPr/>
        <p:txBody>
          <a:bodyPr/>
          <a:lstStyle/>
          <a:p>
            <a:r>
              <a:rPr lang="en-US" dirty="0" smtClean="0"/>
              <a:t>Host </a:t>
            </a:r>
            <a:r>
              <a:rPr lang="en-US" dirty="0"/>
              <a:t>your applications </a:t>
            </a:r>
            <a:r>
              <a:rPr lang="en-US" dirty="0" smtClean="0"/>
              <a:t>on Azure</a:t>
            </a:r>
            <a:endParaRPr lang="en-US" dirty="0"/>
          </a:p>
        </p:txBody>
      </p:sp>
    </p:spTree>
    <p:extLst>
      <p:ext uri="{BB962C8B-B14F-4D97-AF65-F5344CB8AC3E}">
        <p14:creationId xmlns:p14="http://schemas.microsoft.com/office/powerpoint/2010/main" val="4186406159"/>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3215357" y="1238251"/>
            <a:ext cx="8760929" cy="4884173"/>
            <a:chOff x="395371" y="1139688"/>
            <a:chExt cx="8399866" cy="4651514"/>
          </a:xfrm>
          <a:solidFill>
            <a:srgbClr val="00B0F0"/>
          </a:solidFill>
        </p:grpSpPr>
        <p:sp>
          <p:nvSpPr>
            <p:cNvPr id="7" name="Oval 9"/>
            <p:cNvSpPr>
              <a:spLocks noChangeAspect="1" noChangeArrowheads="1"/>
            </p:cNvSpPr>
            <p:nvPr userDrawn="1"/>
          </p:nvSpPr>
          <p:spPr bwMode="auto">
            <a:xfrm>
              <a:off x="2417310"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 name="Oval 10"/>
            <p:cNvSpPr>
              <a:spLocks noChangeAspect="1" noChangeArrowheads="1"/>
            </p:cNvSpPr>
            <p:nvPr userDrawn="1"/>
          </p:nvSpPr>
          <p:spPr bwMode="auto">
            <a:xfrm>
              <a:off x="2528886"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 name="Oval 11"/>
            <p:cNvSpPr>
              <a:spLocks noChangeAspect="1" noChangeArrowheads="1"/>
            </p:cNvSpPr>
            <p:nvPr userDrawn="1"/>
          </p:nvSpPr>
          <p:spPr bwMode="auto">
            <a:xfrm>
              <a:off x="264196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 name="Oval 12"/>
            <p:cNvSpPr>
              <a:spLocks noChangeAspect="1" noChangeArrowheads="1"/>
            </p:cNvSpPr>
            <p:nvPr userDrawn="1"/>
          </p:nvSpPr>
          <p:spPr bwMode="auto">
            <a:xfrm>
              <a:off x="2753545"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 name="Oval 13"/>
            <p:cNvSpPr>
              <a:spLocks noChangeAspect="1" noChangeArrowheads="1"/>
            </p:cNvSpPr>
            <p:nvPr userDrawn="1"/>
          </p:nvSpPr>
          <p:spPr bwMode="auto">
            <a:xfrm>
              <a:off x="309128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 name="Oval 14"/>
            <p:cNvSpPr>
              <a:spLocks noChangeAspect="1" noChangeArrowheads="1"/>
            </p:cNvSpPr>
            <p:nvPr userDrawn="1"/>
          </p:nvSpPr>
          <p:spPr bwMode="auto">
            <a:xfrm>
              <a:off x="320437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 name="Oval 15"/>
            <p:cNvSpPr>
              <a:spLocks noChangeAspect="1" noChangeArrowheads="1"/>
            </p:cNvSpPr>
            <p:nvPr userDrawn="1"/>
          </p:nvSpPr>
          <p:spPr bwMode="auto">
            <a:xfrm>
              <a:off x="331594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 name="Oval 16"/>
            <p:cNvSpPr>
              <a:spLocks noChangeAspect="1" noChangeArrowheads="1"/>
            </p:cNvSpPr>
            <p:nvPr userDrawn="1"/>
          </p:nvSpPr>
          <p:spPr bwMode="auto">
            <a:xfrm>
              <a:off x="3429033"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 name="Oval 17"/>
            <p:cNvSpPr>
              <a:spLocks noChangeAspect="1" noChangeArrowheads="1"/>
            </p:cNvSpPr>
            <p:nvPr userDrawn="1"/>
          </p:nvSpPr>
          <p:spPr bwMode="auto">
            <a:xfrm>
              <a:off x="3540609"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 name="Oval 18"/>
            <p:cNvSpPr>
              <a:spLocks noChangeAspect="1" noChangeArrowheads="1"/>
            </p:cNvSpPr>
            <p:nvPr userDrawn="1"/>
          </p:nvSpPr>
          <p:spPr bwMode="auto">
            <a:xfrm>
              <a:off x="3653693"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 name="Oval 19"/>
            <p:cNvSpPr>
              <a:spLocks noChangeAspect="1" noChangeArrowheads="1"/>
            </p:cNvSpPr>
            <p:nvPr userDrawn="1"/>
          </p:nvSpPr>
          <p:spPr bwMode="auto">
            <a:xfrm>
              <a:off x="3765269" y="113968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 name="Oval 20"/>
            <p:cNvSpPr>
              <a:spLocks noChangeAspect="1" noChangeArrowheads="1"/>
            </p:cNvSpPr>
            <p:nvPr userDrawn="1"/>
          </p:nvSpPr>
          <p:spPr bwMode="auto">
            <a:xfrm>
              <a:off x="3878352"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 name="Oval 21"/>
            <p:cNvSpPr>
              <a:spLocks noChangeAspect="1" noChangeArrowheads="1"/>
            </p:cNvSpPr>
            <p:nvPr userDrawn="1"/>
          </p:nvSpPr>
          <p:spPr bwMode="auto">
            <a:xfrm>
              <a:off x="3989928"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 name="Oval 22"/>
            <p:cNvSpPr>
              <a:spLocks noChangeAspect="1" noChangeArrowheads="1"/>
            </p:cNvSpPr>
            <p:nvPr userDrawn="1"/>
          </p:nvSpPr>
          <p:spPr bwMode="auto">
            <a:xfrm>
              <a:off x="6574270" y="113968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 name="Oval 23"/>
            <p:cNvSpPr>
              <a:spLocks noChangeAspect="1" noChangeArrowheads="1"/>
            </p:cNvSpPr>
            <p:nvPr userDrawn="1"/>
          </p:nvSpPr>
          <p:spPr bwMode="auto">
            <a:xfrm>
              <a:off x="219265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 name="Oval 24"/>
            <p:cNvSpPr>
              <a:spLocks noChangeAspect="1" noChangeArrowheads="1"/>
            </p:cNvSpPr>
            <p:nvPr userDrawn="1"/>
          </p:nvSpPr>
          <p:spPr bwMode="auto">
            <a:xfrm>
              <a:off x="2304226"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 name="Oval 25"/>
            <p:cNvSpPr>
              <a:spLocks noChangeAspect="1" noChangeArrowheads="1"/>
            </p:cNvSpPr>
            <p:nvPr userDrawn="1"/>
          </p:nvSpPr>
          <p:spPr bwMode="auto">
            <a:xfrm>
              <a:off x="241731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 name="Oval 26"/>
            <p:cNvSpPr>
              <a:spLocks noChangeAspect="1" noChangeArrowheads="1"/>
            </p:cNvSpPr>
            <p:nvPr userDrawn="1"/>
          </p:nvSpPr>
          <p:spPr bwMode="auto">
            <a:xfrm>
              <a:off x="252888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 name="Oval 27"/>
            <p:cNvSpPr>
              <a:spLocks noChangeAspect="1" noChangeArrowheads="1"/>
            </p:cNvSpPr>
            <p:nvPr userDrawn="1"/>
          </p:nvSpPr>
          <p:spPr bwMode="auto">
            <a:xfrm>
              <a:off x="264196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 name="Oval 28"/>
            <p:cNvSpPr>
              <a:spLocks noChangeAspect="1" noChangeArrowheads="1"/>
            </p:cNvSpPr>
            <p:nvPr userDrawn="1"/>
          </p:nvSpPr>
          <p:spPr bwMode="auto">
            <a:xfrm>
              <a:off x="2866630"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 name="Oval 29"/>
            <p:cNvSpPr>
              <a:spLocks noChangeAspect="1" noChangeArrowheads="1"/>
            </p:cNvSpPr>
            <p:nvPr userDrawn="1"/>
          </p:nvSpPr>
          <p:spPr bwMode="auto">
            <a:xfrm>
              <a:off x="2978206"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 name="Oval 30"/>
            <p:cNvSpPr>
              <a:spLocks noChangeAspect="1" noChangeArrowheads="1"/>
            </p:cNvSpPr>
            <p:nvPr userDrawn="1"/>
          </p:nvSpPr>
          <p:spPr bwMode="auto">
            <a:xfrm>
              <a:off x="309128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 name="Oval 31"/>
            <p:cNvSpPr>
              <a:spLocks noChangeAspect="1" noChangeArrowheads="1"/>
            </p:cNvSpPr>
            <p:nvPr userDrawn="1"/>
          </p:nvSpPr>
          <p:spPr bwMode="auto">
            <a:xfrm>
              <a:off x="320437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 name="Oval 32"/>
            <p:cNvSpPr>
              <a:spLocks noChangeAspect="1" noChangeArrowheads="1"/>
            </p:cNvSpPr>
            <p:nvPr userDrawn="1"/>
          </p:nvSpPr>
          <p:spPr bwMode="auto">
            <a:xfrm>
              <a:off x="331594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 name="Oval 33"/>
            <p:cNvSpPr>
              <a:spLocks noChangeAspect="1" noChangeArrowheads="1"/>
            </p:cNvSpPr>
            <p:nvPr userDrawn="1"/>
          </p:nvSpPr>
          <p:spPr bwMode="auto">
            <a:xfrm>
              <a:off x="3429033"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 name="Oval 34"/>
            <p:cNvSpPr>
              <a:spLocks noChangeAspect="1" noChangeArrowheads="1"/>
            </p:cNvSpPr>
            <p:nvPr userDrawn="1"/>
          </p:nvSpPr>
          <p:spPr bwMode="auto">
            <a:xfrm>
              <a:off x="3540609"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 name="Oval 35"/>
            <p:cNvSpPr>
              <a:spLocks noChangeAspect="1" noChangeArrowheads="1"/>
            </p:cNvSpPr>
            <p:nvPr userDrawn="1"/>
          </p:nvSpPr>
          <p:spPr bwMode="auto">
            <a:xfrm>
              <a:off x="3653693"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 name="Oval 36"/>
            <p:cNvSpPr>
              <a:spLocks noChangeAspect="1" noChangeArrowheads="1"/>
            </p:cNvSpPr>
            <p:nvPr userDrawn="1"/>
          </p:nvSpPr>
          <p:spPr bwMode="auto">
            <a:xfrm>
              <a:off x="3765269"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 name="Oval 37"/>
            <p:cNvSpPr>
              <a:spLocks noChangeAspect="1" noChangeArrowheads="1"/>
            </p:cNvSpPr>
            <p:nvPr userDrawn="1"/>
          </p:nvSpPr>
          <p:spPr bwMode="auto">
            <a:xfrm>
              <a:off x="387835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 name="Oval 38"/>
            <p:cNvSpPr>
              <a:spLocks noChangeAspect="1" noChangeArrowheads="1"/>
            </p:cNvSpPr>
            <p:nvPr userDrawn="1"/>
          </p:nvSpPr>
          <p:spPr bwMode="auto">
            <a:xfrm>
              <a:off x="4663908"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 name="Oval 39"/>
            <p:cNvSpPr>
              <a:spLocks noChangeAspect="1" noChangeArrowheads="1"/>
            </p:cNvSpPr>
            <p:nvPr userDrawn="1"/>
          </p:nvSpPr>
          <p:spPr bwMode="auto">
            <a:xfrm>
              <a:off x="4776992"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 name="Oval 40"/>
            <p:cNvSpPr>
              <a:spLocks noChangeAspect="1" noChangeArrowheads="1"/>
            </p:cNvSpPr>
            <p:nvPr userDrawn="1"/>
          </p:nvSpPr>
          <p:spPr bwMode="auto">
            <a:xfrm>
              <a:off x="6462694"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 name="Oval 41"/>
            <p:cNvSpPr>
              <a:spLocks noChangeAspect="1" noChangeArrowheads="1"/>
            </p:cNvSpPr>
            <p:nvPr userDrawn="1"/>
          </p:nvSpPr>
          <p:spPr bwMode="auto">
            <a:xfrm>
              <a:off x="6574270" y="1243725"/>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 name="Oval 42"/>
            <p:cNvSpPr>
              <a:spLocks noChangeAspect="1" noChangeArrowheads="1"/>
            </p:cNvSpPr>
            <p:nvPr userDrawn="1"/>
          </p:nvSpPr>
          <p:spPr bwMode="auto">
            <a:xfrm>
              <a:off x="6687355" y="1243725"/>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 name="Oval 43"/>
            <p:cNvSpPr>
              <a:spLocks noChangeAspect="1" noChangeArrowheads="1"/>
            </p:cNvSpPr>
            <p:nvPr userDrawn="1"/>
          </p:nvSpPr>
          <p:spPr bwMode="auto">
            <a:xfrm>
              <a:off x="151867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 name="Oval 44"/>
            <p:cNvSpPr>
              <a:spLocks noChangeAspect="1" noChangeArrowheads="1"/>
            </p:cNvSpPr>
            <p:nvPr userDrawn="1"/>
          </p:nvSpPr>
          <p:spPr bwMode="auto">
            <a:xfrm>
              <a:off x="1630247"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 name="Oval 45"/>
            <p:cNvSpPr>
              <a:spLocks noChangeAspect="1" noChangeArrowheads="1"/>
            </p:cNvSpPr>
            <p:nvPr userDrawn="1"/>
          </p:nvSpPr>
          <p:spPr bwMode="auto">
            <a:xfrm>
              <a:off x="174333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 name="Oval 46"/>
            <p:cNvSpPr>
              <a:spLocks noChangeAspect="1" noChangeArrowheads="1"/>
            </p:cNvSpPr>
            <p:nvPr userDrawn="1"/>
          </p:nvSpPr>
          <p:spPr bwMode="auto">
            <a:xfrm>
              <a:off x="185490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 name="Oval 47"/>
            <p:cNvSpPr>
              <a:spLocks noChangeAspect="1" noChangeArrowheads="1"/>
            </p:cNvSpPr>
            <p:nvPr userDrawn="1"/>
          </p:nvSpPr>
          <p:spPr bwMode="auto">
            <a:xfrm>
              <a:off x="196799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 name="Oval 48"/>
            <p:cNvSpPr>
              <a:spLocks noChangeAspect="1" noChangeArrowheads="1"/>
            </p:cNvSpPr>
            <p:nvPr userDrawn="1"/>
          </p:nvSpPr>
          <p:spPr bwMode="auto">
            <a:xfrm>
              <a:off x="2192650"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 name="Oval 49"/>
            <p:cNvSpPr>
              <a:spLocks noChangeAspect="1" noChangeArrowheads="1"/>
            </p:cNvSpPr>
            <p:nvPr userDrawn="1"/>
          </p:nvSpPr>
          <p:spPr bwMode="auto">
            <a:xfrm>
              <a:off x="2304226"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 name="Oval 50"/>
            <p:cNvSpPr>
              <a:spLocks noChangeAspect="1" noChangeArrowheads="1"/>
            </p:cNvSpPr>
            <p:nvPr userDrawn="1"/>
          </p:nvSpPr>
          <p:spPr bwMode="auto">
            <a:xfrm>
              <a:off x="241731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 name="Oval 51"/>
            <p:cNvSpPr>
              <a:spLocks noChangeAspect="1" noChangeArrowheads="1"/>
            </p:cNvSpPr>
            <p:nvPr userDrawn="1"/>
          </p:nvSpPr>
          <p:spPr bwMode="auto">
            <a:xfrm>
              <a:off x="252888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 name="Oval 52"/>
            <p:cNvSpPr>
              <a:spLocks noChangeAspect="1" noChangeArrowheads="1"/>
            </p:cNvSpPr>
            <p:nvPr userDrawn="1"/>
          </p:nvSpPr>
          <p:spPr bwMode="auto">
            <a:xfrm>
              <a:off x="2753545"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 name="Oval 53"/>
            <p:cNvSpPr>
              <a:spLocks noChangeAspect="1" noChangeArrowheads="1"/>
            </p:cNvSpPr>
            <p:nvPr userDrawn="1"/>
          </p:nvSpPr>
          <p:spPr bwMode="auto">
            <a:xfrm>
              <a:off x="2866630"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 name="Oval 54"/>
            <p:cNvSpPr>
              <a:spLocks noChangeAspect="1" noChangeArrowheads="1"/>
            </p:cNvSpPr>
            <p:nvPr userDrawn="1"/>
          </p:nvSpPr>
          <p:spPr bwMode="auto">
            <a:xfrm>
              <a:off x="2978206"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 name="Oval 55"/>
            <p:cNvSpPr>
              <a:spLocks noChangeAspect="1" noChangeArrowheads="1"/>
            </p:cNvSpPr>
            <p:nvPr userDrawn="1"/>
          </p:nvSpPr>
          <p:spPr bwMode="auto">
            <a:xfrm>
              <a:off x="309128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 name="Oval 56"/>
            <p:cNvSpPr>
              <a:spLocks noChangeAspect="1" noChangeArrowheads="1"/>
            </p:cNvSpPr>
            <p:nvPr userDrawn="1"/>
          </p:nvSpPr>
          <p:spPr bwMode="auto">
            <a:xfrm>
              <a:off x="320437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 name="Oval 57"/>
            <p:cNvSpPr>
              <a:spLocks noChangeAspect="1" noChangeArrowheads="1"/>
            </p:cNvSpPr>
            <p:nvPr userDrawn="1"/>
          </p:nvSpPr>
          <p:spPr bwMode="auto">
            <a:xfrm>
              <a:off x="331594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 name="Oval 58"/>
            <p:cNvSpPr>
              <a:spLocks noChangeAspect="1" noChangeArrowheads="1"/>
            </p:cNvSpPr>
            <p:nvPr userDrawn="1"/>
          </p:nvSpPr>
          <p:spPr bwMode="auto">
            <a:xfrm>
              <a:off x="3429033"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 name="Oval 59"/>
            <p:cNvSpPr>
              <a:spLocks noChangeAspect="1" noChangeArrowheads="1"/>
            </p:cNvSpPr>
            <p:nvPr userDrawn="1"/>
          </p:nvSpPr>
          <p:spPr bwMode="auto">
            <a:xfrm>
              <a:off x="3540609" y="134776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 name="Oval 60"/>
            <p:cNvSpPr>
              <a:spLocks noChangeAspect="1" noChangeArrowheads="1"/>
            </p:cNvSpPr>
            <p:nvPr userDrawn="1"/>
          </p:nvSpPr>
          <p:spPr bwMode="auto">
            <a:xfrm>
              <a:off x="3653693"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 name="Oval 61"/>
            <p:cNvSpPr>
              <a:spLocks noChangeAspect="1" noChangeArrowheads="1"/>
            </p:cNvSpPr>
            <p:nvPr userDrawn="1"/>
          </p:nvSpPr>
          <p:spPr bwMode="auto">
            <a:xfrm>
              <a:off x="3765269"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 name="Oval 62"/>
            <p:cNvSpPr>
              <a:spLocks noChangeAspect="1" noChangeArrowheads="1"/>
            </p:cNvSpPr>
            <p:nvPr userDrawn="1"/>
          </p:nvSpPr>
          <p:spPr bwMode="auto">
            <a:xfrm>
              <a:off x="4663908"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 name="Oval 63"/>
            <p:cNvSpPr>
              <a:spLocks noChangeAspect="1" noChangeArrowheads="1"/>
            </p:cNvSpPr>
            <p:nvPr userDrawn="1"/>
          </p:nvSpPr>
          <p:spPr bwMode="auto">
            <a:xfrm>
              <a:off x="6687355"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 name="Oval 64"/>
            <p:cNvSpPr>
              <a:spLocks noChangeAspect="1" noChangeArrowheads="1"/>
            </p:cNvSpPr>
            <p:nvPr userDrawn="1"/>
          </p:nvSpPr>
          <p:spPr bwMode="auto">
            <a:xfrm>
              <a:off x="6798931" y="134776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 name="Oval 65"/>
            <p:cNvSpPr>
              <a:spLocks noChangeAspect="1" noChangeArrowheads="1"/>
            </p:cNvSpPr>
            <p:nvPr userDrawn="1"/>
          </p:nvSpPr>
          <p:spPr bwMode="auto">
            <a:xfrm>
              <a:off x="140558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 name="Oval 66"/>
            <p:cNvSpPr>
              <a:spLocks noChangeAspect="1" noChangeArrowheads="1"/>
            </p:cNvSpPr>
            <p:nvPr userDrawn="1"/>
          </p:nvSpPr>
          <p:spPr bwMode="auto">
            <a:xfrm>
              <a:off x="151867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 name="Oval 67"/>
            <p:cNvSpPr>
              <a:spLocks noChangeAspect="1" noChangeArrowheads="1"/>
            </p:cNvSpPr>
            <p:nvPr userDrawn="1"/>
          </p:nvSpPr>
          <p:spPr bwMode="auto">
            <a:xfrm>
              <a:off x="1630247"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 name="Oval 68"/>
            <p:cNvSpPr>
              <a:spLocks noChangeAspect="1" noChangeArrowheads="1"/>
            </p:cNvSpPr>
            <p:nvPr userDrawn="1"/>
          </p:nvSpPr>
          <p:spPr bwMode="auto">
            <a:xfrm>
              <a:off x="174333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 name="Oval 69"/>
            <p:cNvSpPr>
              <a:spLocks noChangeAspect="1" noChangeArrowheads="1"/>
            </p:cNvSpPr>
            <p:nvPr userDrawn="1"/>
          </p:nvSpPr>
          <p:spPr bwMode="auto">
            <a:xfrm>
              <a:off x="185490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 name="Oval 70"/>
            <p:cNvSpPr>
              <a:spLocks noChangeAspect="1" noChangeArrowheads="1"/>
            </p:cNvSpPr>
            <p:nvPr userDrawn="1"/>
          </p:nvSpPr>
          <p:spPr bwMode="auto">
            <a:xfrm>
              <a:off x="196799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 name="Oval 71"/>
            <p:cNvSpPr>
              <a:spLocks noChangeAspect="1" noChangeArrowheads="1"/>
            </p:cNvSpPr>
            <p:nvPr userDrawn="1"/>
          </p:nvSpPr>
          <p:spPr bwMode="auto">
            <a:xfrm>
              <a:off x="207956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 name="Oval 72"/>
            <p:cNvSpPr>
              <a:spLocks noChangeAspect="1" noChangeArrowheads="1"/>
            </p:cNvSpPr>
            <p:nvPr userDrawn="1"/>
          </p:nvSpPr>
          <p:spPr bwMode="auto">
            <a:xfrm>
              <a:off x="219265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 name="Oval 73"/>
            <p:cNvSpPr>
              <a:spLocks noChangeAspect="1" noChangeArrowheads="1"/>
            </p:cNvSpPr>
            <p:nvPr userDrawn="1"/>
          </p:nvSpPr>
          <p:spPr bwMode="auto">
            <a:xfrm>
              <a:off x="2304226"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 name="Oval 74"/>
            <p:cNvSpPr>
              <a:spLocks noChangeAspect="1" noChangeArrowheads="1"/>
            </p:cNvSpPr>
            <p:nvPr userDrawn="1"/>
          </p:nvSpPr>
          <p:spPr bwMode="auto">
            <a:xfrm>
              <a:off x="241731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 name="Oval 75"/>
            <p:cNvSpPr>
              <a:spLocks noChangeAspect="1" noChangeArrowheads="1"/>
            </p:cNvSpPr>
            <p:nvPr userDrawn="1"/>
          </p:nvSpPr>
          <p:spPr bwMode="auto">
            <a:xfrm>
              <a:off x="2753545"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 name="Oval 76"/>
            <p:cNvSpPr>
              <a:spLocks noChangeAspect="1" noChangeArrowheads="1"/>
            </p:cNvSpPr>
            <p:nvPr userDrawn="1"/>
          </p:nvSpPr>
          <p:spPr bwMode="auto">
            <a:xfrm>
              <a:off x="286663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 name="Oval 77"/>
            <p:cNvSpPr>
              <a:spLocks noChangeAspect="1" noChangeArrowheads="1"/>
            </p:cNvSpPr>
            <p:nvPr userDrawn="1"/>
          </p:nvSpPr>
          <p:spPr bwMode="auto">
            <a:xfrm>
              <a:off x="2978206"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 name="Oval 78"/>
            <p:cNvSpPr>
              <a:spLocks noChangeAspect="1" noChangeArrowheads="1"/>
            </p:cNvSpPr>
            <p:nvPr userDrawn="1"/>
          </p:nvSpPr>
          <p:spPr bwMode="auto">
            <a:xfrm>
              <a:off x="309128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 name="Oval 79"/>
            <p:cNvSpPr>
              <a:spLocks noChangeAspect="1" noChangeArrowheads="1"/>
            </p:cNvSpPr>
            <p:nvPr userDrawn="1"/>
          </p:nvSpPr>
          <p:spPr bwMode="auto">
            <a:xfrm>
              <a:off x="320437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 name="Oval 80"/>
            <p:cNvSpPr>
              <a:spLocks noChangeAspect="1" noChangeArrowheads="1"/>
            </p:cNvSpPr>
            <p:nvPr userDrawn="1"/>
          </p:nvSpPr>
          <p:spPr bwMode="auto">
            <a:xfrm>
              <a:off x="331594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 name="Oval 81"/>
            <p:cNvSpPr>
              <a:spLocks noChangeAspect="1" noChangeArrowheads="1"/>
            </p:cNvSpPr>
            <p:nvPr userDrawn="1"/>
          </p:nvSpPr>
          <p:spPr bwMode="auto">
            <a:xfrm>
              <a:off x="342903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 name="Oval 82"/>
            <p:cNvSpPr>
              <a:spLocks noChangeAspect="1" noChangeArrowheads="1"/>
            </p:cNvSpPr>
            <p:nvPr userDrawn="1"/>
          </p:nvSpPr>
          <p:spPr bwMode="auto">
            <a:xfrm>
              <a:off x="3540609"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 name="Oval 83"/>
            <p:cNvSpPr>
              <a:spLocks noChangeAspect="1" noChangeArrowheads="1"/>
            </p:cNvSpPr>
            <p:nvPr userDrawn="1"/>
          </p:nvSpPr>
          <p:spPr bwMode="auto">
            <a:xfrm>
              <a:off x="3653693"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 name="Oval 84"/>
            <p:cNvSpPr>
              <a:spLocks noChangeAspect="1" noChangeArrowheads="1"/>
            </p:cNvSpPr>
            <p:nvPr userDrawn="1"/>
          </p:nvSpPr>
          <p:spPr bwMode="auto">
            <a:xfrm>
              <a:off x="3765269"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 name="Oval 85"/>
            <p:cNvSpPr>
              <a:spLocks noChangeAspect="1" noChangeArrowheads="1"/>
            </p:cNvSpPr>
            <p:nvPr userDrawn="1"/>
          </p:nvSpPr>
          <p:spPr bwMode="auto">
            <a:xfrm>
              <a:off x="5787207"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 name="Oval 86"/>
            <p:cNvSpPr>
              <a:spLocks noChangeAspect="1" noChangeArrowheads="1"/>
            </p:cNvSpPr>
            <p:nvPr userDrawn="1"/>
          </p:nvSpPr>
          <p:spPr bwMode="auto">
            <a:xfrm>
              <a:off x="590029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 name="Oval 87"/>
            <p:cNvSpPr>
              <a:spLocks noChangeAspect="1" noChangeArrowheads="1"/>
            </p:cNvSpPr>
            <p:nvPr userDrawn="1"/>
          </p:nvSpPr>
          <p:spPr bwMode="auto">
            <a:xfrm>
              <a:off x="6574270"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 name="Oval 88"/>
            <p:cNvSpPr>
              <a:spLocks noChangeAspect="1" noChangeArrowheads="1"/>
            </p:cNvSpPr>
            <p:nvPr userDrawn="1"/>
          </p:nvSpPr>
          <p:spPr bwMode="auto">
            <a:xfrm>
              <a:off x="6687355"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 name="Oval 89"/>
            <p:cNvSpPr>
              <a:spLocks noChangeAspect="1" noChangeArrowheads="1"/>
            </p:cNvSpPr>
            <p:nvPr userDrawn="1"/>
          </p:nvSpPr>
          <p:spPr bwMode="auto">
            <a:xfrm>
              <a:off x="6798931"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 name="Oval 90"/>
            <p:cNvSpPr>
              <a:spLocks noChangeAspect="1" noChangeArrowheads="1"/>
            </p:cNvSpPr>
            <p:nvPr userDrawn="1"/>
          </p:nvSpPr>
          <p:spPr bwMode="auto">
            <a:xfrm>
              <a:off x="6912014"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 name="Oval 91"/>
            <p:cNvSpPr>
              <a:spLocks noChangeAspect="1" noChangeArrowheads="1"/>
            </p:cNvSpPr>
            <p:nvPr userDrawn="1"/>
          </p:nvSpPr>
          <p:spPr bwMode="auto">
            <a:xfrm>
              <a:off x="7585994"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 name="Oval 92"/>
            <p:cNvSpPr>
              <a:spLocks noChangeAspect="1" noChangeArrowheads="1"/>
            </p:cNvSpPr>
            <p:nvPr userDrawn="1"/>
          </p:nvSpPr>
          <p:spPr bwMode="auto">
            <a:xfrm>
              <a:off x="7697570" y="145179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 name="Oval 93"/>
            <p:cNvSpPr>
              <a:spLocks noChangeAspect="1" noChangeArrowheads="1"/>
            </p:cNvSpPr>
            <p:nvPr userDrawn="1"/>
          </p:nvSpPr>
          <p:spPr bwMode="auto">
            <a:xfrm>
              <a:off x="7810653" y="145179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 name="Oval 94"/>
            <p:cNvSpPr>
              <a:spLocks noChangeAspect="1" noChangeArrowheads="1"/>
            </p:cNvSpPr>
            <p:nvPr userDrawn="1"/>
          </p:nvSpPr>
          <p:spPr bwMode="auto">
            <a:xfrm>
              <a:off x="140558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 name="Oval 95"/>
            <p:cNvSpPr>
              <a:spLocks noChangeAspect="1" noChangeArrowheads="1"/>
            </p:cNvSpPr>
            <p:nvPr userDrawn="1"/>
          </p:nvSpPr>
          <p:spPr bwMode="auto">
            <a:xfrm>
              <a:off x="151867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 name="Oval 96"/>
            <p:cNvSpPr>
              <a:spLocks noChangeAspect="1" noChangeArrowheads="1"/>
            </p:cNvSpPr>
            <p:nvPr userDrawn="1"/>
          </p:nvSpPr>
          <p:spPr bwMode="auto">
            <a:xfrm>
              <a:off x="1630247"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 name="Oval 97"/>
            <p:cNvSpPr>
              <a:spLocks noChangeAspect="1" noChangeArrowheads="1"/>
            </p:cNvSpPr>
            <p:nvPr userDrawn="1"/>
          </p:nvSpPr>
          <p:spPr bwMode="auto">
            <a:xfrm>
              <a:off x="174333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 name="Oval 98"/>
            <p:cNvSpPr>
              <a:spLocks noChangeAspect="1" noChangeArrowheads="1"/>
            </p:cNvSpPr>
            <p:nvPr userDrawn="1"/>
          </p:nvSpPr>
          <p:spPr bwMode="auto">
            <a:xfrm>
              <a:off x="185490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 name="Oval 99"/>
            <p:cNvSpPr>
              <a:spLocks noChangeAspect="1" noChangeArrowheads="1"/>
            </p:cNvSpPr>
            <p:nvPr userDrawn="1"/>
          </p:nvSpPr>
          <p:spPr bwMode="auto">
            <a:xfrm>
              <a:off x="196799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 name="Oval 100"/>
            <p:cNvSpPr>
              <a:spLocks noChangeAspect="1" noChangeArrowheads="1"/>
            </p:cNvSpPr>
            <p:nvPr userDrawn="1"/>
          </p:nvSpPr>
          <p:spPr bwMode="auto">
            <a:xfrm>
              <a:off x="2079566"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 name="Oval 101"/>
            <p:cNvSpPr>
              <a:spLocks noChangeAspect="1" noChangeArrowheads="1"/>
            </p:cNvSpPr>
            <p:nvPr userDrawn="1"/>
          </p:nvSpPr>
          <p:spPr bwMode="auto">
            <a:xfrm>
              <a:off x="219265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 name="Oval 102"/>
            <p:cNvSpPr>
              <a:spLocks noChangeAspect="1" noChangeArrowheads="1"/>
            </p:cNvSpPr>
            <p:nvPr userDrawn="1"/>
          </p:nvSpPr>
          <p:spPr bwMode="auto">
            <a:xfrm>
              <a:off x="2304226"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 name="Oval 103"/>
            <p:cNvSpPr>
              <a:spLocks noChangeAspect="1" noChangeArrowheads="1"/>
            </p:cNvSpPr>
            <p:nvPr userDrawn="1"/>
          </p:nvSpPr>
          <p:spPr bwMode="auto">
            <a:xfrm>
              <a:off x="241731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 name="Oval 104"/>
            <p:cNvSpPr>
              <a:spLocks noChangeAspect="1" noChangeArrowheads="1"/>
            </p:cNvSpPr>
            <p:nvPr userDrawn="1"/>
          </p:nvSpPr>
          <p:spPr bwMode="auto">
            <a:xfrm>
              <a:off x="309128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 name="Oval 105"/>
            <p:cNvSpPr>
              <a:spLocks noChangeAspect="1" noChangeArrowheads="1"/>
            </p:cNvSpPr>
            <p:nvPr userDrawn="1"/>
          </p:nvSpPr>
          <p:spPr bwMode="auto">
            <a:xfrm>
              <a:off x="320437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 name="Oval 106"/>
            <p:cNvSpPr>
              <a:spLocks noChangeAspect="1" noChangeArrowheads="1"/>
            </p:cNvSpPr>
            <p:nvPr userDrawn="1"/>
          </p:nvSpPr>
          <p:spPr bwMode="auto">
            <a:xfrm>
              <a:off x="331594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 name="Oval 107"/>
            <p:cNvSpPr>
              <a:spLocks noChangeAspect="1" noChangeArrowheads="1"/>
            </p:cNvSpPr>
            <p:nvPr userDrawn="1"/>
          </p:nvSpPr>
          <p:spPr bwMode="auto">
            <a:xfrm>
              <a:off x="3429033"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 name="Oval 108"/>
            <p:cNvSpPr>
              <a:spLocks noChangeAspect="1" noChangeArrowheads="1"/>
            </p:cNvSpPr>
            <p:nvPr userDrawn="1"/>
          </p:nvSpPr>
          <p:spPr bwMode="auto">
            <a:xfrm>
              <a:off x="3540609"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 name="Oval 109"/>
            <p:cNvSpPr>
              <a:spLocks noChangeAspect="1" noChangeArrowheads="1"/>
            </p:cNvSpPr>
            <p:nvPr userDrawn="1"/>
          </p:nvSpPr>
          <p:spPr bwMode="auto">
            <a:xfrm>
              <a:off x="3653693"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 name="Oval 110"/>
            <p:cNvSpPr>
              <a:spLocks noChangeAspect="1" noChangeArrowheads="1"/>
            </p:cNvSpPr>
            <p:nvPr userDrawn="1"/>
          </p:nvSpPr>
          <p:spPr bwMode="auto">
            <a:xfrm>
              <a:off x="3765269"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 name="Oval 111"/>
            <p:cNvSpPr>
              <a:spLocks noChangeAspect="1" noChangeArrowheads="1"/>
            </p:cNvSpPr>
            <p:nvPr userDrawn="1"/>
          </p:nvSpPr>
          <p:spPr bwMode="auto">
            <a:xfrm>
              <a:off x="5675631"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 name="Oval 112"/>
            <p:cNvSpPr>
              <a:spLocks noChangeAspect="1" noChangeArrowheads="1"/>
            </p:cNvSpPr>
            <p:nvPr userDrawn="1"/>
          </p:nvSpPr>
          <p:spPr bwMode="auto">
            <a:xfrm>
              <a:off x="623803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 name="Oval 113"/>
            <p:cNvSpPr>
              <a:spLocks noChangeAspect="1" noChangeArrowheads="1"/>
            </p:cNvSpPr>
            <p:nvPr userDrawn="1"/>
          </p:nvSpPr>
          <p:spPr bwMode="auto">
            <a:xfrm>
              <a:off x="634961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 name="Oval 114"/>
            <p:cNvSpPr>
              <a:spLocks noChangeAspect="1" noChangeArrowheads="1"/>
            </p:cNvSpPr>
            <p:nvPr userDrawn="1"/>
          </p:nvSpPr>
          <p:spPr bwMode="auto">
            <a:xfrm>
              <a:off x="646269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 name="Oval 115"/>
            <p:cNvSpPr>
              <a:spLocks noChangeAspect="1" noChangeArrowheads="1"/>
            </p:cNvSpPr>
            <p:nvPr userDrawn="1"/>
          </p:nvSpPr>
          <p:spPr bwMode="auto">
            <a:xfrm>
              <a:off x="657427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 name="Oval 116"/>
            <p:cNvSpPr>
              <a:spLocks noChangeAspect="1" noChangeArrowheads="1"/>
            </p:cNvSpPr>
            <p:nvPr userDrawn="1"/>
          </p:nvSpPr>
          <p:spPr bwMode="auto">
            <a:xfrm>
              <a:off x="6687355"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 name="Oval 117"/>
            <p:cNvSpPr>
              <a:spLocks noChangeAspect="1" noChangeArrowheads="1"/>
            </p:cNvSpPr>
            <p:nvPr userDrawn="1"/>
          </p:nvSpPr>
          <p:spPr bwMode="auto">
            <a:xfrm>
              <a:off x="6798931"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 name="Oval 118"/>
            <p:cNvSpPr>
              <a:spLocks noChangeAspect="1" noChangeArrowheads="1"/>
            </p:cNvSpPr>
            <p:nvPr userDrawn="1"/>
          </p:nvSpPr>
          <p:spPr bwMode="auto">
            <a:xfrm>
              <a:off x="6912014"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 name="Oval 119"/>
            <p:cNvSpPr>
              <a:spLocks noChangeAspect="1" noChangeArrowheads="1"/>
            </p:cNvSpPr>
            <p:nvPr userDrawn="1"/>
          </p:nvSpPr>
          <p:spPr bwMode="auto">
            <a:xfrm>
              <a:off x="7023590" y="155583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 name="Oval 120"/>
            <p:cNvSpPr>
              <a:spLocks noChangeAspect="1" noChangeArrowheads="1"/>
            </p:cNvSpPr>
            <p:nvPr userDrawn="1"/>
          </p:nvSpPr>
          <p:spPr bwMode="auto">
            <a:xfrm>
              <a:off x="713667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 name="Oval 121"/>
            <p:cNvSpPr>
              <a:spLocks noChangeAspect="1" noChangeArrowheads="1"/>
            </p:cNvSpPr>
            <p:nvPr userDrawn="1"/>
          </p:nvSpPr>
          <p:spPr bwMode="auto">
            <a:xfrm>
              <a:off x="7248250"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 name="Oval 122"/>
            <p:cNvSpPr>
              <a:spLocks noChangeAspect="1" noChangeArrowheads="1"/>
            </p:cNvSpPr>
            <p:nvPr userDrawn="1"/>
          </p:nvSpPr>
          <p:spPr bwMode="auto">
            <a:xfrm>
              <a:off x="7585994" y="155583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 name="Oval 123"/>
            <p:cNvSpPr>
              <a:spLocks noChangeAspect="1" noChangeArrowheads="1"/>
            </p:cNvSpPr>
            <p:nvPr userDrawn="1"/>
          </p:nvSpPr>
          <p:spPr bwMode="auto">
            <a:xfrm>
              <a:off x="140558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 name="Oval 124"/>
            <p:cNvSpPr>
              <a:spLocks noChangeAspect="1" noChangeArrowheads="1"/>
            </p:cNvSpPr>
            <p:nvPr userDrawn="1"/>
          </p:nvSpPr>
          <p:spPr bwMode="auto">
            <a:xfrm>
              <a:off x="151867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3" name="Oval 125"/>
            <p:cNvSpPr>
              <a:spLocks noChangeAspect="1" noChangeArrowheads="1"/>
            </p:cNvSpPr>
            <p:nvPr userDrawn="1"/>
          </p:nvSpPr>
          <p:spPr bwMode="auto">
            <a:xfrm>
              <a:off x="1630247"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4" name="Oval 126"/>
            <p:cNvSpPr>
              <a:spLocks noChangeAspect="1" noChangeArrowheads="1"/>
            </p:cNvSpPr>
            <p:nvPr userDrawn="1"/>
          </p:nvSpPr>
          <p:spPr bwMode="auto">
            <a:xfrm>
              <a:off x="174333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5" name="Oval 127"/>
            <p:cNvSpPr>
              <a:spLocks noChangeAspect="1" noChangeArrowheads="1"/>
            </p:cNvSpPr>
            <p:nvPr userDrawn="1"/>
          </p:nvSpPr>
          <p:spPr bwMode="auto">
            <a:xfrm>
              <a:off x="185490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6" name="Oval 128"/>
            <p:cNvSpPr>
              <a:spLocks noChangeAspect="1" noChangeArrowheads="1"/>
            </p:cNvSpPr>
            <p:nvPr userDrawn="1"/>
          </p:nvSpPr>
          <p:spPr bwMode="auto">
            <a:xfrm>
              <a:off x="196799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7" name="Oval 129"/>
            <p:cNvSpPr>
              <a:spLocks noChangeAspect="1" noChangeArrowheads="1"/>
            </p:cNvSpPr>
            <p:nvPr userDrawn="1"/>
          </p:nvSpPr>
          <p:spPr bwMode="auto">
            <a:xfrm>
              <a:off x="207956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8" name="Oval 130"/>
            <p:cNvSpPr>
              <a:spLocks noChangeAspect="1" noChangeArrowheads="1"/>
            </p:cNvSpPr>
            <p:nvPr userDrawn="1"/>
          </p:nvSpPr>
          <p:spPr bwMode="auto">
            <a:xfrm>
              <a:off x="219265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9" name="Oval 131"/>
            <p:cNvSpPr>
              <a:spLocks noChangeAspect="1" noChangeArrowheads="1"/>
            </p:cNvSpPr>
            <p:nvPr userDrawn="1"/>
          </p:nvSpPr>
          <p:spPr bwMode="auto">
            <a:xfrm>
              <a:off x="2304226"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0" name="Oval 132"/>
            <p:cNvSpPr>
              <a:spLocks noChangeAspect="1" noChangeArrowheads="1"/>
            </p:cNvSpPr>
            <p:nvPr userDrawn="1"/>
          </p:nvSpPr>
          <p:spPr bwMode="auto">
            <a:xfrm>
              <a:off x="241731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1" name="Oval 133"/>
            <p:cNvSpPr>
              <a:spLocks noChangeAspect="1" noChangeArrowheads="1"/>
            </p:cNvSpPr>
            <p:nvPr userDrawn="1"/>
          </p:nvSpPr>
          <p:spPr bwMode="auto">
            <a:xfrm>
              <a:off x="2528886"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2" name="Oval 134"/>
            <p:cNvSpPr>
              <a:spLocks noChangeAspect="1" noChangeArrowheads="1"/>
            </p:cNvSpPr>
            <p:nvPr userDrawn="1"/>
          </p:nvSpPr>
          <p:spPr bwMode="auto">
            <a:xfrm>
              <a:off x="309128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3" name="Oval 135"/>
            <p:cNvSpPr>
              <a:spLocks noChangeAspect="1" noChangeArrowheads="1"/>
            </p:cNvSpPr>
            <p:nvPr userDrawn="1"/>
          </p:nvSpPr>
          <p:spPr bwMode="auto">
            <a:xfrm>
              <a:off x="320437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4" name="Oval 136"/>
            <p:cNvSpPr>
              <a:spLocks noChangeAspect="1" noChangeArrowheads="1"/>
            </p:cNvSpPr>
            <p:nvPr userDrawn="1"/>
          </p:nvSpPr>
          <p:spPr bwMode="auto">
            <a:xfrm>
              <a:off x="331594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5" name="Oval 137"/>
            <p:cNvSpPr>
              <a:spLocks noChangeAspect="1" noChangeArrowheads="1"/>
            </p:cNvSpPr>
            <p:nvPr userDrawn="1"/>
          </p:nvSpPr>
          <p:spPr bwMode="auto">
            <a:xfrm>
              <a:off x="342903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6" name="Oval 138"/>
            <p:cNvSpPr>
              <a:spLocks noChangeAspect="1" noChangeArrowheads="1"/>
            </p:cNvSpPr>
            <p:nvPr userDrawn="1"/>
          </p:nvSpPr>
          <p:spPr bwMode="auto">
            <a:xfrm>
              <a:off x="3540609"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7" name="Oval 139"/>
            <p:cNvSpPr>
              <a:spLocks noChangeAspect="1" noChangeArrowheads="1"/>
            </p:cNvSpPr>
            <p:nvPr userDrawn="1"/>
          </p:nvSpPr>
          <p:spPr bwMode="auto">
            <a:xfrm>
              <a:off x="3653693"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8" name="Oval 140"/>
            <p:cNvSpPr>
              <a:spLocks noChangeAspect="1" noChangeArrowheads="1"/>
            </p:cNvSpPr>
            <p:nvPr userDrawn="1"/>
          </p:nvSpPr>
          <p:spPr bwMode="auto">
            <a:xfrm>
              <a:off x="3765269"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39" name="Oval 141"/>
            <p:cNvSpPr>
              <a:spLocks noChangeAspect="1" noChangeArrowheads="1"/>
            </p:cNvSpPr>
            <p:nvPr userDrawn="1"/>
          </p:nvSpPr>
          <p:spPr bwMode="auto">
            <a:xfrm>
              <a:off x="4776992"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0" name="Oval 142"/>
            <p:cNvSpPr>
              <a:spLocks noChangeAspect="1" noChangeArrowheads="1"/>
            </p:cNvSpPr>
            <p:nvPr userDrawn="1"/>
          </p:nvSpPr>
          <p:spPr bwMode="auto">
            <a:xfrm>
              <a:off x="4888568"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1" name="Oval 143"/>
            <p:cNvSpPr>
              <a:spLocks noChangeAspect="1" noChangeArrowheads="1"/>
            </p:cNvSpPr>
            <p:nvPr userDrawn="1"/>
          </p:nvSpPr>
          <p:spPr bwMode="auto">
            <a:xfrm>
              <a:off x="5001652"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2" name="Oval 144"/>
            <p:cNvSpPr>
              <a:spLocks noChangeAspect="1" noChangeArrowheads="1"/>
            </p:cNvSpPr>
            <p:nvPr userDrawn="1"/>
          </p:nvSpPr>
          <p:spPr bwMode="auto">
            <a:xfrm>
              <a:off x="5562548"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3" name="Oval 145"/>
            <p:cNvSpPr>
              <a:spLocks noChangeAspect="1" noChangeArrowheads="1"/>
            </p:cNvSpPr>
            <p:nvPr userDrawn="1"/>
          </p:nvSpPr>
          <p:spPr bwMode="auto">
            <a:xfrm>
              <a:off x="6013375"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4" name="Oval 146"/>
            <p:cNvSpPr>
              <a:spLocks noChangeAspect="1" noChangeArrowheads="1"/>
            </p:cNvSpPr>
            <p:nvPr userDrawn="1"/>
          </p:nvSpPr>
          <p:spPr bwMode="auto">
            <a:xfrm>
              <a:off x="6124951"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5" name="Oval 147"/>
            <p:cNvSpPr>
              <a:spLocks noChangeAspect="1" noChangeArrowheads="1"/>
            </p:cNvSpPr>
            <p:nvPr userDrawn="1"/>
          </p:nvSpPr>
          <p:spPr bwMode="auto">
            <a:xfrm>
              <a:off x="623803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6" name="Oval 148"/>
            <p:cNvSpPr>
              <a:spLocks noChangeAspect="1" noChangeArrowheads="1"/>
            </p:cNvSpPr>
            <p:nvPr userDrawn="1"/>
          </p:nvSpPr>
          <p:spPr bwMode="auto">
            <a:xfrm>
              <a:off x="634961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7" name="Oval 149"/>
            <p:cNvSpPr>
              <a:spLocks noChangeAspect="1" noChangeArrowheads="1"/>
            </p:cNvSpPr>
            <p:nvPr userDrawn="1"/>
          </p:nvSpPr>
          <p:spPr bwMode="auto">
            <a:xfrm>
              <a:off x="646269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8" name="Oval 150"/>
            <p:cNvSpPr>
              <a:spLocks noChangeAspect="1" noChangeArrowheads="1"/>
            </p:cNvSpPr>
            <p:nvPr userDrawn="1"/>
          </p:nvSpPr>
          <p:spPr bwMode="auto">
            <a:xfrm>
              <a:off x="657427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49" name="Oval 151"/>
            <p:cNvSpPr>
              <a:spLocks noChangeAspect="1" noChangeArrowheads="1"/>
            </p:cNvSpPr>
            <p:nvPr userDrawn="1"/>
          </p:nvSpPr>
          <p:spPr bwMode="auto">
            <a:xfrm>
              <a:off x="6687355"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0" name="Oval 152"/>
            <p:cNvSpPr>
              <a:spLocks noChangeAspect="1" noChangeArrowheads="1"/>
            </p:cNvSpPr>
            <p:nvPr userDrawn="1"/>
          </p:nvSpPr>
          <p:spPr bwMode="auto">
            <a:xfrm>
              <a:off x="6798931"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1" name="Oval 153"/>
            <p:cNvSpPr>
              <a:spLocks noChangeAspect="1" noChangeArrowheads="1"/>
            </p:cNvSpPr>
            <p:nvPr userDrawn="1"/>
          </p:nvSpPr>
          <p:spPr bwMode="auto">
            <a:xfrm>
              <a:off x="691201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2" name="Oval 154"/>
            <p:cNvSpPr>
              <a:spLocks noChangeAspect="1" noChangeArrowheads="1"/>
            </p:cNvSpPr>
            <p:nvPr userDrawn="1"/>
          </p:nvSpPr>
          <p:spPr bwMode="auto">
            <a:xfrm>
              <a:off x="702359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3" name="Oval 155"/>
            <p:cNvSpPr>
              <a:spLocks noChangeAspect="1" noChangeArrowheads="1"/>
            </p:cNvSpPr>
            <p:nvPr userDrawn="1"/>
          </p:nvSpPr>
          <p:spPr bwMode="auto">
            <a:xfrm>
              <a:off x="713667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4" name="Oval 156"/>
            <p:cNvSpPr>
              <a:spLocks noChangeAspect="1" noChangeArrowheads="1"/>
            </p:cNvSpPr>
            <p:nvPr userDrawn="1"/>
          </p:nvSpPr>
          <p:spPr bwMode="auto">
            <a:xfrm>
              <a:off x="724825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5" name="Oval 157"/>
            <p:cNvSpPr>
              <a:spLocks noChangeAspect="1" noChangeArrowheads="1"/>
            </p:cNvSpPr>
            <p:nvPr userDrawn="1"/>
          </p:nvSpPr>
          <p:spPr bwMode="auto">
            <a:xfrm>
              <a:off x="7361334"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6" name="Oval 158"/>
            <p:cNvSpPr>
              <a:spLocks noChangeAspect="1" noChangeArrowheads="1"/>
            </p:cNvSpPr>
            <p:nvPr userDrawn="1"/>
          </p:nvSpPr>
          <p:spPr bwMode="auto">
            <a:xfrm>
              <a:off x="7472910"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7" name="Oval 159"/>
            <p:cNvSpPr>
              <a:spLocks noChangeAspect="1" noChangeArrowheads="1"/>
            </p:cNvSpPr>
            <p:nvPr userDrawn="1"/>
          </p:nvSpPr>
          <p:spPr bwMode="auto">
            <a:xfrm>
              <a:off x="7585994"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8" name="Oval 160"/>
            <p:cNvSpPr>
              <a:spLocks noChangeAspect="1" noChangeArrowheads="1"/>
            </p:cNvSpPr>
            <p:nvPr userDrawn="1"/>
          </p:nvSpPr>
          <p:spPr bwMode="auto">
            <a:xfrm>
              <a:off x="7697570" y="165836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59" name="Oval 161"/>
            <p:cNvSpPr>
              <a:spLocks noChangeAspect="1" noChangeArrowheads="1"/>
            </p:cNvSpPr>
            <p:nvPr userDrawn="1"/>
          </p:nvSpPr>
          <p:spPr bwMode="auto">
            <a:xfrm>
              <a:off x="7810653" y="165836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0" name="Oval 162"/>
            <p:cNvSpPr>
              <a:spLocks noChangeAspect="1" noChangeArrowheads="1"/>
            </p:cNvSpPr>
            <p:nvPr userDrawn="1"/>
          </p:nvSpPr>
          <p:spPr bwMode="auto">
            <a:xfrm>
              <a:off x="84469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1" name="Oval 163"/>
            <p:cNvSpPr>
              <a:spLocks noChangeAspect="1" noChangeArrowheads="1"/>
            </p:cNvSpPr>
            <p:nvPr userDrawn="1"/>
          </p:nvSpPr>
          <p:spPr bwMode="auto">
            <a:xfrm>
              <a:off x="95626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2" name="Oval 164"/>
            <p:cNvSpPr>
              <a:spLocks noChangeAspect="1" noChangeArrowheads="1"/>
            </p:cNvSpPr>
            <p:nvPr userDrawn="1"/>
          </p:nvSpPr>
          <p:spPr bwMode="auto">
            <a:xfrm>
              <a:off x="106935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3" name="Oval 165"/>
            <p:cNvSpPr>
              <a:spLocks noChangeAspect="1" noChangeArrowheads="1"/>
            </p:cNvSpPr>
            <p:nvPr userDrawn="1"/>
          </p:nvSpPr>
          <p:spPr bwMode="auto">
            <a:xfrm>
              <a:off x="118092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4" name="Oval 166"/>
            <p:cNvSpPr>
              <a:spLocks noChangeAspect="1" noChangeArrowheads="1"/>
            </p:cNvSpPr>
            <p:nvPr userDrawn="1"/>
          </p:nvSpPr>
          <p:spPr bwMode="auto">
            <a:xfrm>
              <a:off x="12940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5" name="Oval 167"/>
            <p:cNvSpPr>
              <a:spLocks noChangeAspect="1" noChangeArrowheads="1"/>
            </p:cNvSpPr>
            <p:nvPr userDrawn="1"/>
          </p:nvSpPr>
          <p:spPr bwMode="auto">
            <a:xfrm>
              <a:off x="140558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6" name="Oval 168"/>
            <p:cNvSpPr>
              <a:spLocks noChangeAspect="1" noChangeArrowheads="1"/>
            </p:cNvSpPr>
            <p:nvPr userDrawn="1"/>
          </p:nvSpPr>
          <p:spPr bwMode="auto">
            <a:xfrm>
              <a:off x="151867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7" name="Oval 169"/>
            <p:cNvSpPr>
              <a:spLocks noChangeAspect="1" noChangeArrowheads="1"/>
            </p:cNvSpPr>
            <p:nvPr userDrawn="1"/>
          </p:nvSpPr>
          <p:spPr bwMode="auto">
            <a:xfrm>
              <a:off x="163024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8" name="Oval 170"/>
            <p:cNvSpPr>
              <a:spLocks noChangeAspect="1" noChangeArrowheads="1"/>
            </p:cNvSpPr>
            <p:nvPr userDrawn="1"/>
          </p:nvSpPr>
          <p:spPr bwMode="auto">
            <a:xfrm>
              <a:off x="174333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69" name="Oval 171"/>
            <p:cNvSpPr>
              <a:spLocks noChangeAspect="1" noChangeArrowheads="1"/>
            </p:cNvSpPr>
            <p:nvPr userDrawn="1"/>
          </p:nvSpPr>
          <p:spPr bwMode="auto">
            <a:xfrm>
              <a:off x="185490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0" name="Oval 172"/>
            <p:cNvSpPr>
              <a:spLocks noChangeAspect="1" noChangeArrowheads="1"/>
            </p:cNvSpPr>
            <p:nvPr userDrawn="1"/>
          </p:nvSpPr>
          <p:spPr bwMode="auto">
            <a:xfrm>
              <a:off x="19679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1" name="Oval 173"/>
            <p:cNvSpPr>
              <a:spLocks noChangeAspect="1" noChangeArrowheads="1"/>
            </p:cNvSpPr>
            <p:nvPr userDrawn="1"/>
          </p:nvSpPr>
          <p:spPr bwMode="auto">
            <a:xfrm>
              <a:off x="207956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2" name="Oval 174"/>
            <p:cNvSpPr>
              <a:spLocks noChangeAspect="1" noChangeArrowheads="1"/>
            </p:cNvSpPr>
            <p:nvPr userDrawn="1"/>
          </p:nvSpPr>
          <p:spPr bwMode="auto">
            <a:xfrm>
              <a:off x="219265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3" name="Oval 175"/>
            <p:cNvSpPr>
              <a:spLocks noChangeAspect="1" noChangeArrowheads="1"/>
            </p:cNvSpPr>
            <p:nvPr userDrawn="1"/>
          </p:nvSpPr>
          <p:spPr bwMode="auto">
            <a:xfrm>
              <a:off x="2304226"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4" name="Oval 176"/>
            <p:cNvSpPr>
              <a:spLocks noChangeAspect="1" noChangeArrowheads="1"/>
            </p:cNvSpPr>
            <p:nvPr userDrawn="1"/>
          </p:nvSpPr>
          <p:spPr bwMode="auto">
            <a:xfrm>
              <a:off x="241731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5" name="Oval 177"/>
            <p:cNvSpPr>
              <a:spLocks noChangeAspect="1" noChangeArrowheads="1"/>
            </p:cNvSpPr>
            <p:nvPr userDrawn="1"/>
          </p:nvSpPr>
          <p:spPr bwMode="auto">
            <a:xfrm>
              <a:off x="2528886"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6" name="Oval 178"/>
            <p:cNvSpPr>
              <a:spLocks noChangeAspect="1" noChangeArrowheads="1"/>
            </p:cNvSpPr>
            <p:nvPr userDrawn="1"/>
          </p:nvSpPr>
          <p:spPr bwMode="auto">
            <a:xfrm>
              <a:off x="264196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7" name="Oval 179"/>
            <p:cNvSpPr>
              <a:spLocks noChangeAspect="1" noChangeArrowheads="1"/>
            </p:cNvSpPr>
            <p:nvPr userDrawn="1"/>
          </p:nvSpPr>
          <p:spPr bwMode="auto">
            <a:xfrm>
              <a:off x="275354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8" name="Oval 180"/>
            <p:cNvSpPr>
              <a:spLocks noChangeAspect="1" noChangeArrowheads="1"/>
            </p:cNvSpPr>
            <p:nvPr userDrawn="1"/>
          </p:nvSpPr>
          <p:spPr bwMode="auto">
            <a:xfrm>
              <a:off x="320437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79" name="Oval 181"/>
            <p:cNvSpPr>
              <a:spLocks noChangeAspect="1" noChangeArrowheads="1"/>
            </p:cNvSpPr>
            <p:nvPr userDrawn="1"/>
          </p:nvSpPr>
          <p:spPr bwMode="auto">
            <a:xfrm>
              <a:off x="331594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0" name="Oval 182"/>
            <p:cNvSpPr>
              <a:spLocks noChangeAspect="1" noChangeArrowheads="1"/>
            </p:cNvSpPr>
            <p:nvPr userDrawn="1"/>
          </p:nvSpPr>
          <p:spPr bwMode="auto">
            <a:xfrm>
              <a:off x="342903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1" name="Oval 183"/>
            <p:cNvSpPr>
              <a:spLocks noChangeAspect="1" noChangeArrowheads="1"/>
            </p:cNvSpPr>
            <p:nvPr userDrawn="1"/>
          </p:nvSpPr>
          <p:spPr bwMode="auto">
            <a:xfrm>
              <a:off x="354060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2" name="Oval 184"/>
            <p:cNvSpPr>
              <a:spLocks noChangeAspect="1" noChangeArrowheads="1"/>
            </p:cNvSpPr>
            <p:nvPr userDrawn="1"/>
          </p:nvSpPr>
          <p:spPr bwMode="auto">
            <a:xfrm>
              <a:off x="365369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3" name="Oval 185"/>
            <p:cNvSpPr>
              <a:spLocks noChangeAspect="1" noChangeArrowheads="1"/>
            </p:cNvSpPr>
            <p:nvPr userDrawn="1"/>
          </p:nvSpPr>
          <p:spPr bwMode="auto">
            <a:xfrm>
              <a:off x="466390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4" name="Oval 186"/>
            <p:cNvSpPr>
              <a:spLocks noChangeAspect="1" noChangeArrowheads="1"/>
            </p:cNvSpPr>
            <p:nvPr userDrawn="1"/>
          </p:nvSpPr>
          <p:spPr bwMode="auto">
            <a:xfrm>
              <a:off x="4776992"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5" name="Oval 187"/>
            <p:cNvSpPr>
              <a:spLocks noChangeAspect="1" noChangeArrowheads="1"/>
            </p:cNvSpPr>
            <p:nvPr userDrawn="1"/>
          </p:nvSpPr>
          <p:spPr bwMode="auto">
            <a:xfrm>
              <a:off x="4888568"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6" name="Oval 188"/>
            <p:cNvSpPr>
              <a:spLocks noChangeAspect="1" noChangeArrowheads="1"/>
            </p:cNvSpPr>
            <p:nvPr userDrawn="1"/>
          </p:nvSpPr>
          <p:spPr bwMode="auto">
            <a:xfrm>
              <a:off x="5001652"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7" name="Oval 189"/>
            <p:cNvSpPr>
              <a:spLocks noChangeAspect="1" noChangeArrowheads="1"/>
            </p:cNvSpPr>
            <p:nvPr userDrawn="1"/>
          </p:nvSpPr>
          <p:spPr bwMode="auto">
            <a:xfrm>
              <a:off x="511322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8" name="Oval 190"/>
            <p:cNvSpPr>
              <a:spLocks noChangeAspect="1" noChangeArrowheads="1"/>
            </p:cNvSpPr>
            <p:nvPr userDrawn="1"/>
          </p:nvSpPr>
          <p:spPr bwMode="auto">
            <a:xfrm>
              <a:off x="5562548"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89" name="Oval 191"/>
            <p:cNvSpPr>
              <a:spLocks noChangeAspect="1" noChangeArrowheads="1"/>
            </p:cNvSpPr>
            <p:nvPr userDrawn="1"/>
          </p:nvSpPr>
          <p:spPr bwMode="auto">
            <a:xfrm>
              <a:off x="567563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0" name="Oval 192"/>
            <p:cNvSpPr>
              <a:spLocks noChangeAspect="1" noChangeArrowheads="1"/>
            </p:cNvSpPr>
            <p:nvPr userDrawn="1"/>
          </p:nvSpPr>
          <p:spPr bwMode="auto">
            <a:xfrm>
              <a:off x="578720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1" name="Oval 193"/>
            <p:cNvSpPr>
              <a:spLocks noChangeAspect="1" noChangeArrowheads="1"/>
            </p:cNvSpPr>
            <p:nvPr userDrawn="1"/>
          </p:nvSpPr>
          <p:spPr bwMode="auto">
            <a:xfrm>
              <a:off x="590029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2" name="Oval 194"/>
            <p:cNvSpPr>
              <a:spLocks noChangeAspect="1" noChangeArrowheads="1"/>
            </p:cNvSpPr>
            <p:nvPr userDrawn="1"/>
          </p:nvSpPr>
          <p:spPr bwMode="auto">
            <a:xfrm>
              <a:off x="6013375"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3" name="Oval 195"/>
            <p:cNvSpPr>
              <a:spLocks noChangeAspect="1" noChangeArrowheads="1"/>
            </p:cNvSpPr>
            <p:nvPr userDrawn="1"/>
          </p:nvSpPr>
          <p:spPr bwMode="auto">
            <a:xfrm>
              <a:off x="6124951"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4" name="Oval 196"/>
            <p:cNvSpPr>
              <a:spLocks noChangeAspect="1" noChangeArrowheads="1"/>
            </p:cNvSpPr>
            <p:nvPr userDrawn="1"/>
          </p:nvSpPr>
          <p:spPr bwMode="auto">
            <a:xfrm>
              <a:off x="623803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5" name="Oval 197"/>
            <p:cNvSpPr>
              <a:spLocks noChangeAspect="1" noChangeArrowheads="1"/>
            </p:cNvSpPr>
            <p:nvPr userDrawn="1"/>
          </p:nvSpPr>
          <p:spPr bwMode="auto">
            <a:xfrm>
              <a:off x="634961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6" name="Oval 198"/>
            <p:cNvSpPr>
              <a:spLocks noChangeAspect="1" noChangeArrowheads="1"/>
            </p:cNvSpPr>
            <p:nvPr userDrawn="1"/>
          </p:nvSpPr>
          <p:spPr bwMode="auto">
            <a:xfrm>
              <a:off x="646269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7" name="Oval 199"/>
            <p:cNvSpPr>
              <a:spLocks noChangeAspect="1" noChangeArrowheads="1"/>
            </p:cNvSpPr>
            <p:nvPr userDrawn="1"/>
          </p:nvSpPr>
          <p:spPr bwMode="auto">
            <a:xfrm>
              <a:off x="657427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8" name="Oval 200"/>
            <p:cNvSpPr>
              <a:spLocks noChangeAspect="1" noChangeArrowheads="1"/>
            </p:cNvSpPr>
            <p:nvPr userDrawn="1"/>
          </p:nvSpPr>
          <p:spPr bwMode="auto">
            <a:xfrm>
              <a:off x="6687355"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99" name="Oval 201"/>
            <p:cNvSpPr>
              <a:spLocks noChangeAspect="1" noChangeArrowheads="1"/>
            </p:cNvSpPr>
            <p:nvPr userDrawn="1"/>
          </p:nvSpPr>
          <p:spPr bwMode="auto">
            <a:xfrm>
              <a:off x="67989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0" name="Oval 202"/>
            <p:cNvSpPr>
              <a:spLocks noChangeAspect="1" noChangeArrowheads="1"/>
            </p:cNvSpPr>
            <p:nvPr userDrawn="1"/>
          </p:nvSpPr>
          <p:spPr bwMode="auto">
            <a:xfrm>
              <a:off x="691201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1" name="Oval 203"/>
            <p:cNvSpPr>
              <a:spLocks noChangeAspect="1" noChangeArrowheads="1"/>
            </p:cNvSpPr>
            <p:nvPr userDrawn="1"/>
          </p:nvSpPr>
          <p:spPr bwMode="auto">
            <a:xfrm>
              <a:off x="702359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2" name="Oval 204"/>
            <p:cNvSpPr>
              <a:spLocks noChangeAspect="1" noChangeArrowheads="1"/>
            </p:cNvSpPr>
            <p:nvPr userDrawn="1"/>
          </p:nvSpPr>
          <p:spPr bwMode="auto">
            <a:xfrm>
              <a:off x="713667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3" name="Oval 205"/>
            <p:cNvSpPr>
              <a:spLocks noChangeAspect="1" noChangeArrowheads="1"/>
            </p:cNvSpPr>
            <p:nvPr userDrawn="1"/>
          </p:nvSpPr>
          <p:spPr bwMode="auto">
            <a:xfrm>
              <a:off x="724825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4" name="Oval 206"/>
            <p:cNvSpPr>
              <a:spLocks noChangeAspect="1" noChangeArrowheads="1"/>
            </p:cNvSpPr>
            <p:nvPr userDrawn="1"/>
          </p:nvSpPr>
          <p:spPr bwMode="auto">
            <a:xfrm>
              <a:off x="7361334"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5" name="Oval 207"/>
            <p:cNvSpPr>
              <a:spLocks noChangeAspect="1" noChangeArrowheads="1"/>
            </p:cNvSpPr>
            <p:nvPr userDrawn="1"/>
          </p:nvSpPr>
          <p:spPr bwMode="auto">
            <a:xfrm>
              <a:off x="7472910"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6" name="Oval 208"/>
            <p:cNvSpPr>
              <a:spLocks noChangeAspect="1" noChangeArrowheads="1"/>
            </p:cNvSpPr>
            <p:nvPr userDrawn="1"/>
          </p:nvSpPr>
          <p:spPr bwMode="auto">
            <a:xfrm>
              <a:off x="758599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7" name="Oval 209"/>
            <p:cNvSpPr>
              <a:spLocks noChangeAspect="1" noChangeArrowheads="1"/>
            </p:cNvSpPr>
            <p:nvPr userDrawn="1"/>
          </p:nvSpPr>
          <p:spPr bwMode="auto">
            <a:xfrm>
              <a:off x="769757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8" name="Oval 210"/>
            <p:cNvSpPr>
              <a:spLocks noChangeAspect="1" noChangeArrowheads="1"/>
            </p:cNvSpPr>
            <p:nvPr userDrawn="1"/>
          </p:nvSpPr>
          <p:spPr bwMode="auto">
            <a:xfrm>
              <a:off x="781065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09" name="Oval 211"/>
            <p:cNvSpPr>
              <a:spLocks noChangeAspect="1" noChangeArrowheads="1"/>
            </p:cNvSpPr>
            <p:nvPr userDrawn="1"/>
          </p:nvSpPr>
          <p:spPr bwMode="auto">
            <a:xfrm>
              <a:off x="792222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0" name="Oval 212"/>
            <p:cNvSpPr>
              <a:spLocks noChangeAspect="1" noChangeArrowheads="1"/>
            </p:cNvSpPr>
            <p:nvPr userDrawn="1"/>
          </p:nvSpPr>
          <p:spPr bwMode="auto">
            <a:xfrm>
              <a:off x="8035314"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1" name="Oval 213"/>
            <p:cNvSpPr>
              <a:spLocks noChangeAspect="1" noChangeArrowheads="1"/>
            </p:cNvSpPr>
            <p:nvPr userDrawn="1"/>
          </p:nvSpPr>
          <p:spPr bwMode="auto">
            <a:xfrm>
              <a:off x="8146890"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2" name="Oval 214"/>
            <p:cNvSpPr>
              <a:spLocks noChangeAspect="1" noChangeArrowheads="1"/>
            </p:cNvSpPr>
            <p:nvPr userDrawn="1"/>
          </p:nvSpPr>
          <p:spPr bwMode="auto">
            <a:xfrm>
              <a:off x="8259973"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3" name="Oval 215"/>
            <p:cNvSpPr>
              <a:spLocks noChangeAspect="1" noChangeArrowheads="1"/>
            </p:cNvSpPr>
            <p:nvPr userDrawn="1"/>
          </p:nvSpPr>
          <p:spPr bwMode="auto">
            <a:xfrm>
              <a:off x="8371549"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4" name="Oval 216"/>
            <p:cNvSpPr>
              <a:spLocks noChangeAspect="1" noChangeArrowheads="1"/>
            </p:cNvSpPr>
            <p:nvPr userDrawn="1"/>
          </p:nvSpPr>
          <p:spPr bwMode="auto">
            <a:xfrm>
              <a:off x="8484633"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5" name="Oval 217"/>
            <p:cNvSpPr>
              <a:spLocks noChangeAspect="1" noChangeArrowheads="1"/>
            </p:cNvSpPr>
            <p:nvPr userDrawn="1"/>
          </p:nvSpPr>
          <p:spPr bwMode="auto">
            <a:xfrm>
              <a:off x="8596209"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6" name="Oval 218"/>
            <p:cNvSpPr>
              <a:spLocks noChangeAspect="1" noChangeArrowheads="1"/>
            </p:cNvSpPr>
            <p:nvPr userDrawn="1"/>
          </p:nvSpPr>
          <p:spPr bwMode="auto">
            <a:xfrm>
              <a:off x="506947" y="176240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7" name="Oval 219"/>
            <p:cNvSpPr>
              <a:spLocks noChangeAspect="1" noChangeArrowheads="1"/>
            </p:cNvSpPr>
            <p:nvPr userDrawn="1"/>
          </p:nvSpPr>
          <p:spPr bwMode="auto">
            <a:xfrm>
              <a:off x="620031"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8" name="Oval 220"/>
            <p:cNvSpPr>
              <a:spLocks noChangeAspect="1" noChangeArrowheads="1"/>
            </p:cNvSpPr>
            <p:nvPr userDrawn="1"/>
          </p:nvSpPr>
          <p:spPr bwMode="auto">
            <a:xfrm>
              <a:off x="731607" y="176240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19" name="Oval 221"/>
            <p:cNvSpPr>
              <a:spLocks noChangeAspect="1" noChangeArrowheads="1"/>
            </p:cNvSpPr>
            <p:nvPr userDrawn="1"/>
          </p:nvSpPr>
          <p:spPr bwMode="auto">
            <a:xfrm>
              <a:off x="84469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0" name="Oval 222"/>
            <p:cNvSpPr>
              <a:spLocks noChangeAspect="1" noChangeArrowheads="1"/>
            </p:cNvSpPr>
            <p:nvPr userDrawn="1"/>
          </p:nvSpPr>
          <p:spPr bwMode="auto">
            <a:xfrm>
              <a:off x="95626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1" name="Oval 223"/>
            <p:cNvSpPr>
              <a:spLocks noChangeAspect="1" noChangeArrowheads="1"/>
            </p:cNvSpPr>
            <p:nvPr userDrawn="1"/>
          </p:nvSpPr>
          <p:spPr bwMode="auto">
            <a:xfrm>
              <a:off x="106935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2" name="Oval 224"/>
            <p:cNvSpPr>
              <a:spLocks noChangeAspect="1" noChangeArrowheads="1"/>
            </p:cNvSpPr>
            <p:nvPr userDrawn="1"/>
          </p:nvSpPr>
          <p:spPr bwMode="auto">
            <a:xfrm>
              <a:off x="118092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3" name="Oval 225"/>
            <p:cNvSpPr>
              <a:spLocks noChangeAspect="1" noChangeArrowheads="1"/>
            </p:cNvSpPr>
            <p:nvPr userDrawn="1"/>
          </p:nvSpPr>
          <p:spPr bwMode="auto">
            <a:xfrm>
              <a:off x="12940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4" name="Oval 226"/>
            <p:cNvSpPr>
              <a:spLocks noChangeAspect="1" noChangeArrowheads="1"/>
            </p:cNvSpPr>
            <p:nvPr userDrawn="1"/>
          </p:nvSpPr>
          <p:spPr bwMode="auto">
            <a:xfrm>
              <a:off x="140558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5" name="Oval 227"/>
            <p:cNvSpPr>
              <a:spLocks noChangeAspect="1" noChangeArrowheads="1"/>
            </p:cNvSpPr>
            <p:nvPr userDrawn="1"/>
          </p:nvSpPr>
          <p:spPr bwMode="auto">
            <a:xfrm>
              <a:off x="151867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6" name="Oval 228"/>
            <p:cNvSpPr>
              <a:spLocks noChangeAspect="1" noChangeArrowheads="1"/>
            </p:cNvSpPr>
            <p:nvPr userDrawn="1"/>
          </p:nvSpPr>
          <p:spPr bwMode="auto">
            <a:xfrm>
              <a:off x="163024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7" name="Oval 229"/>
            <p:cNvSpPr>
              <a:spLocks noChangeAspect="1" noChangeArrowheads="1"/>
            </p:cNvSpPr>
            <p:nvPr userDrawn="1"/>
          </p:nvSpPr>
          <p:spPr bwMode="auto">
            <a:xfrm>
              <a:off x="174333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8" name="Oval 230"/>
            <p:cNvSpPr>
              <a:spLocks noChangeAspect="1" noChangeArrowheads="1"/>
            </p:cNvSpPr>
            <p:nvPr userDrawn="1"/>
          </p:nvSpPr>
          <p:spPr bwMode="auto">
            <a:xfrm>
              <a:off x="185490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29" name="Oval 231"/>
            <p:cNvSpPr>
              <a:spLocks noChangeAspect="1" noChangeArrowheads="1"/>
            </p:cNvSpPr>
            <p:nvPr userDrawn="1"/>
          </p:nvSpPr>
          <p:spPr bwMode="auto">
            <a:xfrm>
              <a:off x="19679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0" name="Oval 232"/>
            <p:cNvSpPr>
              <a:spLocks noChangeAspect="1" noChangeArrowheads="1"/>
            </p:cNvSpPr>
            <p:nvPr userDrawn="1"/>
          </p:nvSpPr>
          <p:spPr bwMode="auto">
            <a:xfrm>
              <a:off x="207956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1" name="Oval 233"/>
            <p:cNvSpPr>
              <a:spLocks noChangeAspect="1" noChangeArrowheads="1"/>
            </p:cNvSpPr>
            <p:nvPr userDrawn="1"/>
          </p:nvSpPr>
          <p:spPr bwMode="auto">
            <a:xfrm>
              <a:off x="219265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2" name="Oval 234"/>
            <p:cNvSpPr>
              <a:spLocks noChangeAspect="1" noChangeArrowheads="1"/>
            </p:cNvSpPr>
            <p:nvPr userDrawn="1"/>
          </p:nvSpPr>
          <p:spPr bwMode="auto">
            <a:xfrm>
              <a:off x="2304226"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3" name="Oval 235"/>
            <p:cNvSpPr>
              <a:spLocks noChangeAspect="1" noChangeArrowheads="1"/>
            </p:cNvSpPr>
            <p:nvPr userDrawn="1"/>
          </p:nvSpPr>
          <p:spPr bwMode="auto">
            <a:xfrm>
              <a:off x="2528886"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4" name="Oval 236"/>
            <p:cNvSpPr>
              <a:spLocks noChangeAspect="1" noChangeArrowheads="1"/>
            </p:cNvSpPr>
            <p:nvPr userDrawn="1"/>
          </p:nvSpPr>
          <p:spPr bwMode="auto">
            <a:xfrm>
              <a:off x="264196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5" name="Oval 237"/>
            <p:cNvSpPr>
              <a:spLocks noChangeAspect="1" noChangeArrowheads="1"/>
            </p:cNvSpPr>
            <p:nvPr userDrawn="1"/>
          </p:nvSpPr>
          <p:spPr bwMode="auto">
            <a:xfrm>
              <a:off x="275354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6" name="Oval 238"/>
            <p:cNvSpPr>
              <a:spLocks noChangeAspect="1" noChangeArrowheads="1"/>
            </p:cNvSpPr>
            <p:nvPr userDrawn="1"/>
          </p:nvSpPr>
          <p:spPr bwMode="auto">
            <a:xfrm>
              <a:off x="320437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7" name="Oval 239"/>
            <p:cNvSpPr>
              <a:spLocks noChangeAspect="1" noChangeArrowheads="1"/>
            </p:cNvSpPr>
            <p:nvPr userDrawn="1"/>
          </p:nvSpPr>
          <p:spPr bwMode="auto">
            <a:xfrm>
              <a:off x="331594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8" name="Oval 240"/>
            <p:cNvSpPr>
              <a:spLocks noChangeAspect="1" noChangeArrowheads="1"/>
            </p:cNvSpPr>
            <p:nvPr userDrawn="1"/>
          </p:nvSpPr>
          <p:spPr bwMode="auto">
            <a:xfrm>
              <a:off x="342903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39" name="Oval 241"/>
            <p:cNvSpPr>
              <a:spLocks noChangeAspect="1" noChangeArrowheads="1"/>
            </p:cNvSpPr>
            <p:nvPr userDrawn="1"/>
          </p:nvSpPr>
          <p:spPr bwMode="auto">
            <a:xfrm>
              <a:off x="387835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0" name="Oval 242"/>
            <p:cNvSpPr>
              <a:spLocks noChangeAspect="1" noChangeArrowheads="1"/>
            </p:cNvSpPr>
            <p:nvPr userDrawn="1"/>
          </p:nvSpPr>
          <p:spPr bwMode="auto">
            <a:xfrm>
              <a:off x="466390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1" name="Oval 243"/>
            <p:cNvSpPr>
              <a:spLocks noChangeAspect="1" noChangeArrowheads="1"/>
            </p:cNvSpPr>
            <p:nvPr userDrawn="1"/>
          </p:nvSpPr>
          <p:spPr bwMode="auto">
            <a:xfrm>
              <a:off x="4776992"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2" name="Oval 244"/>
            <p:cNvSpPr>
              <a:spLocks noChangeAspect="1" noChangeArrowheads="1"/>
            </p:cNvSpPr>
            <p:nvPr userDrawn="1"/>
          </p:nvSpPr>
          <p:spPr bwMode="auto">
            <a:xfrm>
              <a:off x="4888568"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3" name="Oval 245"/>
            <p:cNvSpPr>
              <a:spLocks noChangeAspect="1" noChangeArrowheads="1"/>
            </p:cNvSpPr>
            <p:nvPr userDrawn="1"/>
          </p:nvSpPr>
          <p:spPr bwMode="auto">
            <a:xfrm>
              <a:off x="500165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4" name="Oval 246"/>
            <p:cNvSpPr>
              <a:spLocks noChangeAspect="1" noChangeArrowheads="1"/>
            </p:cNvSpPr>
            <p:nvPr userDrawn="1"/>
          </p:nvSpPr>
          <p:spPr bwMode="auto">
            <a:xfrm>
              <a:off x="511322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5" name="Oval 247"/>
            <p:cNvSpPr>
              <a:spLocks noChangeAspect="1" noChangeArrowheads="1"/>
            </p:cNvSpPr>
            <p:nvPr userDrawn="1"/>
          </p:nvSpPr>
          <p:spPr bwMode="auto">
            <a:xfrm>
              <a:off x="522631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6" name="Oval 248"/>
            <p:cNvSpPr>
              <a:spLocks noChangeAspect="1" noChangeArrowheads="1"/>
            </p:cNvSpPr>
            <p:nvPr userDrawn="1"/>
          </p:nvSpPr>
          <p:spPr bwMode="auto">
            <a:xfrm>
              <a:off x="533788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7" name="Oval 249"/>
            <p:cNvSpPr>
              <a:spLocks noChangeAspect="1" noChangeArrowheads="1"/>
            </p:cNvSpPr>
            <p:nvPr userDrawn="1"/>
          </p:nvSpPr>
          <p:spPr bwMode="auto">
            <a:xfrm>
              <a:off x="5450972"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8" name="Oval 250"/>
            <p:cNvSpPr>
              <a:spLocks noChangeAspect="1" noChangeArrowheads="1"/>
            </p:cNvSpPr>
            <p:nvPr userDrawn="1"/>
          </p:nvSpPr>
          <p:spPr bwMode="auto">
            <a:xfrm>
              <a:off x="5562548"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49" name="Oval 251"/>
            <p:cNvSpPr>
              <a:spLocks noChangeAspect="1" noChangeArrowheads="1"/>
            </p:cNvSpPr>
            <p:nvPr userDrawn="1"/>
          </p:nvSpPr>
          <p:spPr bwMode="auto">
            <a:xfrm>
              <a:off x="567563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0" name="Oval 252"/>
            <p:cNvSpPr>
              <a:spLocks noChangeAspect="1" noChangeArrowheads="1"/>
            </p:cNvSpPr>
            <p:nvPr userDrawn="1"/>
          </p:nvSpPr>
          <p:spPr bwMode="auto">
            <a:xfrm>
              <a:off x="578720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1" name="Oval 253"/>
            <p:cNvSpPr>
              <a:spLocks noChangeAspect="1" noChangeArrowheads="1"/>
            </p:cNvSpPr>
            <p:nvPr userDrawn="1"/>
          </p:nvSpPr>
          <p:spPr bwMode="auto">
            <a:xfrm>
              <a:off x="590029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2" name="Oval 254"/>
            <p:cNvSpPr>
              <a:spLocks noChangeAspect="1" noChangeArrowheads="1"/>
            </p:cNvSpPr>
            <p:nvPr userDrawn="1"/>
          </p:nvSpPr>
          <p:spPr bwMode="auto">
            <a:xfrm>
              <a:off x="6013375"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3" name="Oval 255"/>
            <p:cNvSpPr>
              <a:spLocks noChangeAspect="1" noChangeArrowheads="1"/>
            </p:cNvSpPr>
            <p:nvPr userDrawn="1"/>
          </p:nvSpPr>
          <p:spPr bwMode="auto">
            <a:xfrm>
              <a:off x="6124951"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4" name="Oval 256"/>
            <p:cNvSpPr>
              <a:spLocks noChangeAspect="1" noChangeArrowheads="1"/>
            </p:cNvSpPr>
            <p:nvPr userDrawn="1"/>
          </p:nvSpPr>
          <p:spPr bwMode="auto">
            <a:xfrm>
              <a:off x="623803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5" name="Oval 257"/>
            <p:cNvSpPr>
              <a:spLocks noChangeAspect="1" noChangeArrowheads="1"/>
            </p:cNvSpPr>
            <p:nvPr userDrawn="1"/>
          </p:nvSpPr>
          <p:spPr bwMode="auto">
            <a:xfrm>
              <a:off x="634961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6" name="Oval 258"/>
            <p:cNvSpPr>
              <a:spLocks noChangeAspect="1" noChangeArrowheads="1"/>
            </p:cNvSpPr>
            <p:nvPr userDrawn="1"/>
          </p:nvSpPr>
          <p:spPr bwMode="auto">
            <a:xfrm>
              <a:off x="646269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7" name="Oval 259"/>
            <p:cNvSpPr>
              <a:spLocks noChangeAspect="1" noChangeArrowheads="1"/>
            </p:cNvSpPr>
            <p:nvPr userDrawn="1"/>
          </p:nvSpPr>
          <p:spPr bwMode="auto">
            <a:xfrm>
              <a:off x="657427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8" name="Oval 260"/>
            <p:cNvSpPr>
              <a:spLocks noChangeAspect="1" noChangeArrowheads="1"/>
            </p:cNvSpPr>
            <p:nvPr userDrawn="1"/>
          </p:nvSpPr>
          <p:spPr bwMode="auto">
            <a:xfrm>
              <a:off x="6687355"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59" name="Oval 261"/>
            <p:cNvSpPr>
              <a:spLocks noChangeAspect="1" noChangeArrowheads="1"/>
            </p:cNvSpPr>
            <p:nvPr userDrawn="1"/>
          </p:nvSpPr>
          <p:spPr bwMode="auto">
            <a:xfrm>
              <a:off x="67989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0" name="Oval 262"/>
            <p:cNvSpPr>
              <a:spLocks noChangeAspect="1" noChangeArrowheads="1"/>
            </p:cNvSpPr>
            <p:nvPr userDrawn="1"/>
          </p:nvSpPr>
          <p:spPr bwMode="auto">
            <a:xfrm>
              <a:off x="691201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1" name="Oval 263"/>
            <p:cNvSpPr>
              <a:spLocks noChangeAspect="1" noChangeArrowheads="1"/>
            </p:cNvSpPr>
            <p:nvPr userDrawn="1"/>
          </p:nvSpPr>
          <p:spPr bwMode="auto">
            <a:xfrm>
              <a:off x="702359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2" name="Oval 264"/>
            <p:cNvSpPr>
              <a:spLocks noChangeAspect="1" noChangeArrowheads="1"/>
            </p:cNvSpPr>
            <p:nvPr userDrawn="1"/>
          </p:nvSpPr>
          <p:spPr bwMode="auto">
            <a:xfrm>
              <a:off x="713667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3" name="Oval 265"/>
            <p:cNvSpPr>
              <a:spLocks noChangeAspect="1" noChangeArrowheads="1"/>
            </p:cNvSpPr>
            <p:nvPr userDrawn="1"/>
          </p:nvSpPr>
          <p:spPr bwMode="auto">
            <a:xfrm>
              <a:off x="724825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4" name="Oval 266"/>
            <p:cNvSpPr>
              <a:spLocks noChangeAspect="1" noChangeArrowheads="1"/>
            </p:cNvSpPr>
            <p:nvPr userDrawn="1"/>
          </p:nvSpPr>
          <p:spPr bwMode="auto">
            <a:xfrm>
              <a:off x="7361334"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5" name="Oval 267"/>
            <p:cNvSpPr>
              <a:spLocks noChangeAspect="1" noChangeArrowheads="1"/>
            </p:cNvSpPr>
            <p:nvPr userDrawn="1"/>
          </p:nvSpPr>
          <p:spPr bwMode="auto">
            <a:xfrm>
              <a:off x="7472910"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6" name="Oval 268"/>
            <p:cNvSpPr>
              <a:spLocks noChangeAspect="1" noChangeArrowheads="1"/>
            </p:cNvSpPr>
            <p:nvPr userDrawn="1"/>
          </p:nvSpPr>
          <p:spPr bwMode="auto">
            <a:xfrm>
              <a:off x="758599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7" name="Oval 269"/>
            <p:cNvSpPr>
              <a:spLocks noChangeAspect="1" noChangeArrowheads="1"/>
            </p:cNvSpPr>
            <p:nvPr userDrawn="1"/>
          </p:nvSpPr>
          <p:spPr bwMode="auto">
            <a:xfrm>
              <a:off x="769757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8" name="Oval 270"/>
            <p:cNvSpPr>
              <a:spLocks noChangeAspect="1" noChangeArrowheads="1"/>
            </p:cNvSpPr>
            <p:nvPr userDrawn="1"/>
          </p:nvSpPr>
          <p:spPr bwMode="auto">
            <a:xfrm>
              <a:off x="781065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69" name="Oval 271"/>
            <p:cNvSpPr>
              <a:spLocks noChangeAspect="1" noChangeArrowheads="1"/>
            </p:cNvSpPr>
            <p:nvPr userDrawn="1"/>
          </p:nvSpPr>
          <p:spPr bwMode="auto">
            <a:xfrm>
              <a:off x="792222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0" name="Oval 272"/>
            <p:cNvSpPr>
              <a:spLocks noChangeAspect="1" noChangeArrowheads="1"/>
            </p:cNvSpPr>
            <p:nvPr userDrawn="1"/>
          </p:nvSpPr>
          <p:spPr bwMode="auto">
            <a:xfrm>
              <a:off x="8035314"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1" name="Oval 273"/>
            <p:cNvSpPr>
              <a:spLocks noChangeAspect="1" noChangeArrowheads="1"/>
            </p:cNvSpPr>
            <p:nvPr userDrawn="1"/>
          </p:nvSpPr>
          <p:spPr bwMode="auto">
            <a:xfrm>
              <a:off x="8146890"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2" name="Oval 274"/>
            <p:cNvSpPr>
              <a:spLocks noChangeAspect="1" noChangeArrowheads="1"/>
            </p:cNvSpPr>
            <p:nvPr userDrawn="1"/>
          </p:nvSpPr>
          <p:spPr bwMode="auto">
            <a:xfrm>
              <a:off x="825997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3" name="Oval 275"/>
            <p:cNvSpPr>
              <a:spLocks noChangeAspect="1" noChangeArrowheads="1"/>
            </p:cNvSpPr>
            <p:nvPr userDrawn="1"/>
          </p:nvSpPr>
          <p:spPr bwMode="auto">
            <a:xfrm>
              <a:off x="8371549"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4" name="Oval 276"/>
            <p:cNvSpPr>
              <a:spLocks noChangeAspect="1" noChangeArrowheads="1"/>
            </p:cNvSpPr>
            <p:nvPr userDrawn="1"/>
          </p:nvSpPr>
          <p:spPr bwMode="auto">
            <a:xfrm>
              <a:off x="8484633"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5" name="Oval 277"/>
            <p:cNvSpPr>
              <a:spLocks noChangeAspect="1" noChangeArrowheads="1"/>
            </p:cNvSpPr>
            <p:nvPr userDrawn="1"/>
          </p:nvSpPr>
          <p:spPr bwMode="auto">
            <a:xfrm>
              <a:off x="8596209"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6" name="Oval 278"/>
            <p:cNvSpPr>
              <a:spLocks noChangeAspect="1" noChangeArrowheads="1"/>
            </p:cNvSpPr>
            <p:nvPr userDrawn="1"/>
          </p:nvSpPr>
          <p:spPr bwMode="auto">
            <a:xfrm>
              <a:off x="8709293"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7" name="Oval 279"/>
            <p:cNvSpPr>
              <a:spLocks noChangeAspect="1" noChangeArrowheads="1"/>
            </p:cNvSpPr>
            <p:nvPr userDrawn="1"/>
          </p:nvSpPr>
          <p:spPr bwMode="auto">
            <a:xfrm>
              <a:off x="506947" y="186644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8" name="Oval 280"/>
            <p:cNvSpPr>
              <a:spLocks noChangeAspect="1" noChangeArrowheads="1"/>
            </p:cNvSpPr>
            <p:nvPr userDrawn="1"/>
          </p:nvSpPr>
          <p:spPr bwMode="auto">
            <a:xfrm>
              <a:off x="620031"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79" name="Oval 281"/>
            <p:cNvSpPr>
              <a:spLocks noChangeAspect="1" noChangeArrowheads="1"/>
            </p:cNvSpPr>
            <p:nvPr userDrawn="1"/>
          </p:nvSpPr>
          <p:spPr bwMode="auto">
            <a:xfrm>
              <a:off x="731607" y="186644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0" name="Oval 282"/>
            <p:cNvSpPr>
              <a:spLocks noChangeAspect="1" noChangeArrowheads="1"/>
            </p:cNvSpPr>
            <p:nvPr userDrawn="1"/>
          </p:nvSpPr>
          <p:spPr bwMode="auto">
            <a:xfrm>
              <a:off x="84469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1" name="Oval 283"/>
            <p:cNvSpPr>
              <a:spLocks noChangeAspect="1" noChangeArrowheads="1"/>
            </p:cNvSpPr>
            <p:nvPr userDrawn="1"/>
          </p:nvSpPr>
          <p:spPr bwMode="auto">
            <a:xfrm>
              <a:off x="95626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2" name="Oval 284"/>
            <p:cNvSpPr>
              <a:spLocks noChangeAspect="1" noChangeArrowheads="1"/>
            </p:cNvSpPr>
            <p:nvPr userDrawn="1"/>
          </p:nvSpPr>
          <p:spPr bwMode="auto">
            <a:xfrm>
              <a:off x="106935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3" name="Oval 285"/>
            <p:cNvSpPr>
              <a:spLocks noChangeAspect="1" noChangeArrowheads="1"/>
            </p:cNvSpPr>
            <p:nvPr userDrawn="1"/>
          </p:nvSpPr>
          <p:spPr bwMode="auto">
            <a:xfrm>
              <a:off x="118092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4" name="Oval 286"/>
            <p:cNvSpPr>
              <a:spLocks noChangeAspect="1" noChangeArrowheads="1"/>
            </p:cNvSpPr>
            <p:nvPr userDrawn="1"/>
          </p:nvSpPr>
          <p:spPr bwMode="auto">
            <a:xfrm>
              <a:off x="12940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5" name="Oval 287"/>
            <p:cNvSpPr>
              <a:spLocks noChangeAspect="1" noChangeArrowheads="1"/>
            </p:cNvSpPr>
            <p:nvPr userDrawn="1"/>
          </p:nvSpPr>
          <p:spPr bwMode="auto">
            <a:xfrm>
              <a:off x="140558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6" name="Oval 288"/>
            <p:cNvSpPr>
              <a:spLocks noChangeAspect="1" noChangeArrowheads="1"/>
            </p:cNvSpPr>
            <p:nvPr userDrawn="1"/>
          </p:nvSpPr>
          <p:spPr bwMode="auto">
            <a:xfrm>
              <a:off x="151867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7" name="Oval 289"/>
            <p:cNvSpPr>
              <a:spLocks noChangeAspect="1" noChangeArrowheads="1"/>
            </p:cNvSpPr>
            <p:nvPr userDrawn="1"/>
          </p:nvSpPr>
          <p:spPr bwMode="auto">
            <a:xfrm>
              <a:off x="163024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8" name="Oval 290"/>
            <p:cNvSpPr>
              <a:spLocks noChangeAspect="1" noChangeArrowheads="1"/>
            </p:cNvSpPr>
            <p:nvPr userDrawn="1"/>
          </p:nvSpPr>
          <p:spPr bwMode="auto">
            <a:xfrm>
              <a:off x="174333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89" name="Oval 291"/>
            <p:cNvSpPr>
              <a:spLocks noChangeAspect="1" noChangeArrowheads="1"/>
            </p:cNvSpPr>
            <p:nvPr userDrawn="1"/>
          </p:nvSpPr>
          <p:spPr bwMode="auto">
            <a:xfrm>
              <a:off x="185490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0" name="Oval 292"/>
            <p:cNvSpPr>
              <a:spLocks noChangeAspect="1" noChangeArrowheads="1"/>
            </p:cNvSpPr>
            <p:nvPr userDrawn="1"/>
          </p:nvSpPr>
          <p:spPr bwMode="auto">
            <a:xfrm>
              <a:off x="19679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1" name="Oval 293"/>
            <p:cNvSpPr>
              <a:spLocks noChangeAspect="1" noChangeArrowheads="1"/>
            </p:cNvSpPr>
            <p:nvPr userDrawn="1"/>
          </p:nvSpPr>
          <p:spPr bwMode="auto">
            <a:xfrm>
              <a:off x="2079566"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2" name="Oval 294"/>
            <p:cNvSpPr>
              <a:spLocks noChangeAspect="1" noChangeArrowheads="1"/>
            </p:cNvSpPr>
            <p:nvPr userDrawn="1"/>
          </p:nvSpPr>
          <p:spPr bwMode="auto">
            <a:xfrm>
              <a:off x="219265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3" name="Oval 295"/>
            <p:cNvSpPr>
              <a:spLocks noChangeAspect="1" noChangeArrowheads="1"/>
            </p:cNvSpPr>
            <p:nvPr userDrawn="1"/>
          </p:nvSpPr>
          <p:spPr bwMode="auto">
            <a:xfrm>
              <a:off x="2304226"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4" name="Oval 296"/>
            <p:cNvSpPr>
              <a:spLocks noChangeAspect="1" noChangeArrowheads="1"/>
            </p:cNvSpPr>
            <p:nvPr userDrawn="1"/>
          </p:nvSpPr>
          <p:spPr bwMode="auto">
            <a:xfrm>
              <a:off x="264196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5" name="Oval 297"/>
            <p:cNvSpPr>
              <a:spLocks noChangeAspect="1" noChangeArrowheads="1"/>
            </p:cNvSpPr>
            <p:nvPr userDrawn="1"/>
          </p:nvSpPr>
          <p:spPr bwMode="auto">
            <a:xfrm>
              <a:off x="275354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6" name="Oval 298"/>
            <p:cNvSpPr>
              <a:spLocks noChangeAspect="1" noChangeArrowheads="1"/>
            </p:cNvSpPr>
            <p:nvPr userDrawn="1"/>
          </p:nvSpPr>
          <p:spPr bwMode="auto">
            <a:xfrm>
              <a:off x="320437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7" name="Oval 299"/>
            <p:cNvSpPr>
              <a:spLocks noChangeAspect="1" noChangeArrowheads="1"/>
            </p:cNvSpPr>
            <p:nvPr userDrawn="1"/>
          </p:nvSpPr>
          <p:spPr bwMode="auto">
            <a:xfrm>
              <a:off x="331594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8" name="Oval 300"/>
            <p:cNvSpPr>
              <a:spLocks noChangeAspect="1" noChangeArrowheads="1"/>
            </p:cNvSpPr>
            <p:nvPr userDrawn="1"/>
          </p:nvSpPr>
          <p:spPr bwMode="auto">
            <a:xfrm>
              <a:off x="387835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299" name="Oval 301"/>
            <p:cNvSpPr>
              <a:spLocks noChangeAspect="1" noChangeArrowheads="1"/>
            </p:cNvSpPr>
            <p:nvPr userDrawn="1"/>
          </p:nvSpPr>
          <p:spPr bwMode="auto">
            <a:xfrm>
              <a:off x="398992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0" name="Oval 302"/>
            <p:cNvSpPr>
              <a:spLocks noChangeAspect="1" noChangeArrowheads="1"/>
            </p:cNvSpPr>
            <p:nvPr userDrawn="1"/>
          </p:nvSpPr>
          <p:spPr bwMode="auto">
            <a:xfrm>
              <a:off x="455233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1" name="Oval 303"/>
            <p:cNvSpPr>
              <a:spLocks noChangeAspect="1" noChangeArrowheads="1"/>
            </p:cNvSpPr>
            <p:nvPr userDrawn="1"/>
          </p:nvSpPr>
          <p:spPr bwMode="auto">
            <a:xfrm>
              <a:off x="466390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2" name="Oval 304"/>
            <p:cNvSpPr>
              <a:spLocks noChangeAspect="1" noChangeArrowheads="1"/>
            </p:cNvSpPr>
            <p:nvPr userDrawn="1"/>
          </p:nvSpPr>
          <p:spPr bwMode="auto">
            <a:xfrm>
              <a:off x="4776992"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3" name="Oval 305"/>
            <p:cNvSpPr>
              <a:spLocks noChangeAspect="1" noChangeArrowheads="1"/>
            </p:cNvSpPr>
            <p:nvPr userDrawn="1"/>
          </p:nvSpPr>
          <p:spPr bwMode="auto">
            <a:xfrm>
              <a:off x="4888568"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4" name="Oval 306"/>
            <p:cNvSpPr>
              <a:spLocks noChangeAspect="1" noChangeArrowheads="1"/>
            </p:cNvSpPr>
            <p:nvPr userDrawn="1"/>
          </p:nvSpPr>
          <p:spPr bwMode="auto">
            <a:xfrm>
              <a:off x="500165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5" name="Oval 307"/>
            <p:cNvSpPr>
              <a:spLocks noChangeAspect="1" noChangeArrowheads="1"/>
            </p:cNvSpPr>
            <p:nvPr userDrawn="1"/>
          </p:nvSpPr>
          <p:spPr bwMode="auto">
            <a:xfrm>
              <a:off x="511322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6" name="Oval 308"/>
            <p:cNvSpPr>
              <a:spLocks noChangeAspect="1" noChangeArrowheads="1"/>
            </p:cNvSpPr>
            <p:nvPr userDrawn="1"/>
          </p:nvSpPr>
          <p:spPr bwMode="auto">
            <a:xfrm>
              <a:off x="522631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7" name="Oval 309"/>
            <p:cNvSpPr>
              <a:spLocks noChangeAspect="1" noChangeArrowheads="1"/>
            </p:cNvSpPr>
            <p:nvPr userDrawn="1"/>
          </p:nvSpPr>
          <p:spPr bwMode="auto">
            <a:xfrm>
              <a:off x="533788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8" name="Oval 310"/>
            <p:cNvSpPr>
              <a:spLocks noChangeAspect="1" noChangeArrowheads="1"/>
            </p:cNvSpPr>
            <p:nvPr userDrawn="1"/>
          </p:nvSpPr>
          <p:spPr bwMode="auto">
            <a:xfrm>
              <a:off x="5450972"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09" name="Oval 311"/>
            <p:cNvSpPr>
              <a:spLocks noChangeAspect="1" noChangeArrowheads="1"/>
            </p:cNvSpPr>
            <p:nvPr userDrawn="1"/>
          </p:nvSpPr>
          <p:spPr bwMode="auto">
            <a:xfrm>
              <a:off x="5562548"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0" name="Oval 312"/>
            <p:cNvSpPr>
              <a:spLocks noChangeAspect="1" noChangeArrowheads="1"/>
            </p:cNvSpPr>
            <p:nvPr userDrawn="1"/>
          </p:nvSpPr>
          <p:spPr bwMode="auto">
            <a:xfrm>
              <a:off x="567563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1" name="Oval 313"/>
            <p:cNvSpPr>
              <a:spLocks noChangeAspect="1" noChangeArrowheads="1"/>
            </p:cNvSpPr>
            <p:nvPr userDrawn="1"/>
          </p:nvSpPr>
          <p:spPr bwMode="auto">
            <a:xfrm>
              <a:off x="578720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2" name="Oval 314"/>
            <p:cNvSpPr>
              <a:spLocks noChangeAspect="1" noChangeArrowheads="1"/>
            </p:cNvSpPr>
            <p:nvPr userDrawn="1"/>
          </p:nvSpPr>
          <p:spPr bwMode="auto">
            <a:xfrm>
              <a:off x="590029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3" name="Oval 315"/>
            <p:cNvSpPr>
              <a:spLocks noChangeAspect="1" noChangeArrowheads="1"/>
            </p:cNvSpPr>
            <p:nvPr userDrawn="1"/>
          </p:nvSpPr>
          <p:spPr bwMode="auto">
            <a:xfrm>
              <a:off x="6013375"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4" name="Oval 316"/>
            <p:cNvSpPr>
              <a:spLocks noChangeAspect="1" noChangeArrowheads="1"/>
            </p:cNvSpPr>
            <p:nvPr userDrawn="1"/>
          </p:nvSpPr>
          <p:spPr bwMode="auto">
            <a:xfrm>
              <a:off x="612495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5" name="Oval 317"/>
            <p:cNvSpPr>
              <a:spLocks noChangeAspect="1" noChangeArrowheads="1"/>
            </p:cNvSpPr>
            <p:nvPr userDrawn="1"/>
          </p:nvSpPr>
          <p:spPr bwMode="auto">
            <a:xfrm>
              <a:off x="623803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6" name="Oval 318"/>
            <p:cNvSpPr>
              <a:spLocks noChangeAspect="1" noChangeArrowheads="1"/>
            </p:cNvSpPr>
            <p:nvPr userDrawn="1"/>
          </p:nvSpPr>
          <p:spPr bwMode="auto">
            <a:xfrm>
              <a:off x="634961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7" name="Oval 319"/>
            <p:cNvSpPr>
              <a:spLocks noChangeAspect="1" noChangeArrowheads="1"/>
            </p:cNvSpPr>
            <p:nvPr userDrawn="1"/>
          </p:nvSpPr>
          <p:spPr bwMode="auto">
            <a:xfrm>
              <a:off x="646269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8" name="Oval 320"/>
            <p:cNvSpPr>
              <a:spLocks noChangeAspect="1" noChangeArrowheads="1"/>
            </p:cNvSpPr>
            <p:nvPr userDrawn="1"/>
          </p:nvSpPr>
          <p:spPr bwMode="auto">
            <a:xfrm>
              <a:off x="657427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19" name="Oval 321"/>
            <p:cNvSpPr>
              <a:spLocks noChangeAspect="1" noChangeArrowheads="1"/>
            </p:cNvSpPr>
            <p:nvPr userDrawn="1"/>
          </p:nvSpPr>
          <p:spPr bwMode="auto">
            <a:xfrm>
              <a:off x="6687355"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0" name="Oval 322"/>
            <p:cNvSpPr>
              <a:spLocks noChangeAspect="1" noChangeArrowheads="1"/>
            </p:cNvSpPr>
            <p:nvPr userDrawn="1"/>
          </p:nvSpPr>
          <p:spPr bwMode="auto">
            <a:xfrm>
              <a:off x="67989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1" name="Oval 323"/>
            <p:cNvSpPr>
              <a:spLocks noChangeAspect="1" noChangeArrowheads="1"/>
            </p:cNvSpPr>
            <p:nvPr userDrawn="1"/>
          </p:nvSpPr>
          <p:spPr bwMode="auto">
            <a:xfrm>
              <a:off x="691201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2" name="Oval 324"/>
            <p:cNvSpPr>
              <a:spLocks noChangeAspect="1" noChangeArrowheads="1"/>
            </p:cNvSpPr>
            <p:nvPr userDrawn="1"/>
          </p:nvSpPr>
          <p:spPr bwMode="auto">
            <a:xfrm>
              <a:off x="702359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3" name="Oval 325"/>
            <p:cNvSpPr>
              <a:spLocks noChangeAspect="1" noChangeArrowheads="1"/>
            </p:cNvSpPr>
            <p:nvPr userDrawn="1"/>
          </p:nvSpPr>
          <p:spPr bwMode="auto">
            <a:xfrm>
              <a:off x="713667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4" name="Oval 326"/>
            <p:cNvSpPr>
              <a:spLocks noChangeAspect="1" noChangeArrowheads="1"/>
            </p:cNvSpPr>
            <p:nvPr userDrawn="1"/>
          </p:nvSpPr>
          <p:spPr bwMode="auto">
            <a:xfrm>
              <a:off x="724825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5" name="Oval 327"/>
            <p:cNvSpPr>
              <a:spLocks noChangeAspect="1" noChangeArrowheads="1"/>
            </p:cNvSpPr>
            <p:nvPr userDrawn="1"/>
          </p:nvSpPr>
          <p:spPr bwMode="auto">
            <a:xfrm>
              <a:off x="7361334"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6" name="Oval 328"/>
            <p:cNvSpPr>
              <a:spLocks noChangeAspect="1" noChangeArrowheads="1"/>
            </p:cNvSpPr>
            <p:nvPr userDrawn="1"/>
          </p:nvSpPr>
          <p:spPr bwMode="auto">
            <a:xfrm>
              <a:off x="7472910"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7" name="Oval 329"/>
            <p:cNvSpPr>
              <a:spLocks noChangeAspect="1" noChangeArrowheads="1"/>
            </p:cNvSpPr>
            <p:nvPr userDrawn="1"/>
          </p:nvSpPr>
          <p:spPr bwMode="auto">
            <a:xfrm>
              <a:off x="758599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8" name="Oval 330"/>
            <p:cNvSpPr>
              <a:spLocks noChangeAspect="1" noChangeArrowheads="1"/>
            </p:cNvSpPr>
            <p:nvPr userDrawn="1"/>
          </p:nvSpPr>
          <p:spPr bwMode="auto">
            <a:xfrm>
              <a:off x="769757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29" name="Oval 331"/>
            <p:cNvSpPr>
              <a:spLocks noChangeAspect="1" noChangeArrowheads="1"/>
            </p:cNvSpPr>
            <p:nvPr userDrawn="1"/>
          </p:nvSpPr>
          <p:spPr bwMode="auto">
            <a:xfrm>
              <a:off x="781065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0" name="Oval 332"/>
            <p:cNvSpPr>
              <a:spLocks noChangeAspect="1" noChangeArrowheads="1"/>
            </p:cNvSpPr>
            <p:nvPr userDrawn="1"/>
          </p:nvSpPr>
          <p:spPr bwMode="auto">
            <a:xfrm>
              <a:off x="792222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1" name="Oval 333"/>
            <p:cNvSpPr>
              <a:spLocks noChangeAspect="1" noChangeArrowheads="1"/>
            </p:cNvSpPr>
            <p:nvPr userDrawn="1"/>
          </p:nvSpPr>
          <p:spPr bwMode="auto">
            <a:xfrm>
              <a:off x="8035314"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2" name="Oval 334"/>
            <p:cNvSpPr>
              <a:spLocks noChangeAspect="1" noChangeArrowheads="1"/>
            </p:cNvSpPr>
            <p:nvPr userDrawn="1"/>
          </p:nvSpPr>
          <p:spPr bwMode="auto">
            <a:xfrm>
              <a:off x="8146890"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3" name="Oval 335"/>
            <p:cNvSpPr>
              <a:spLocks noChangeAspect="1" noChangeArrowheads="1"/>
            </p:cNvSpPr>
            <p:nvPr userDrawn="1"/>
          </p:nvSpPr>
          <p:spPr bwMode="auto">
            <a:xfrm>
              <a:off x="8259973"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4" name="Oval 336"/>
            <p:cNvSpPr>
              <a:spLocks noChangeAspect="1" noChangeArrowheads="1"/>
            </p:cNvSpPr>
            <p:nvPr userDrawn="1"/>
          </p:nvSpPr>
          <p:spPr bwMode="auto">
            <a:xfrm>
              <a:off x="8371549"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5" name="Oval 337"/>
            <p:cNvSpPr>
              <a:spLocks noChangeAspect="1" noChangeArrowheads="1"/>
            </p:cNvSpPr>
            <p:nvPr userDrawn="1"/>
          </p:nvSpPr>
          <p:spPr bwMode="auto">
            <a:xfrm>
              <a:off x="8484633"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6" name="Oval 338"/>
            <p:cNvSpPr>
              <a:spLocks noChangeAspect="1" noChangeArrowheads="1"/>
            </p:cNvSpPr>
            <p:nvPr userDrawn="1"/>
          </p:nvSpPr>
          <p:spPr bwMode="auto">
            <a:xfrm>
              <a:off x="395371"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7" name="Oval 339"/>
            <p:cNvSpPr>
              <a:spLocks noChangeAspect="1" noChangeArrowheads="1"/>
            </p:cNvSpPr>
            <p:nvPr userDrawn="1"/>
          </p:nvSpPr>
          <p:spPr bwMode="auto">
            <a:xfrm>
              <a:off x="506947" y="1970477"/>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8" name="Oval 340"/>
            <p:cNvSpPr>
              <a:spLocks noChangeAspect="1" noChangeArrowheads="1"/>
            </p:cNvSpPr>
            <p:nvPr userDrawn="1"/>
          </p:nvSpPr>
          <p:spPr bwMode="auto">
            <a:xfrm>
              <a:off x="620031"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39" name="Oval 341"/>
            <p:cNvSpPr>
              <a:spLocks noChangeAspect="1" noChangeArrowheads="1"/>
            </p:cNvSpPr>
            <p:nvPr userDrawn="1"/>
          </p:nvSpPr>
          <p:spPr bwMode="auto">
            <a:xfrm>
              <a:off x="731607"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0" name="Oval 342"/>
            <p:cNvSpPr>
              <a:spLocks noChangeAspect="1" noChangeArrowheads="1"/>
            </p:cNvSpPr>
            <p:nvPr userDrawn="1"/>
          </p:nvSpPr>
          <p:spPr bwMode="auto">
            <a:xfrm>
              <a:off x="84469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1" name="Oval 343"/>
            <p:cNvSpPr>
              <a:spLocks noChangeAspect="1" noChangeArrowheads="1"/>
            </p:cNvSpPr>
            <p:nvPr userDrawn="1"/>
          </p:nvSpPr>
          <p:spPr bwMode="auto">
            <a:xfrm>
              <a:off x="95626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2" name="Oval 344"/>
            <p:cNvSpPr>
              <a:spLocks noChangeAspect="1" noChangeArrowheads="1"/>
            </p:cNvSpPr>
            <p:nvPr userDrawn="1"/>
          </p:nvSpPr>
          <p:spPr bwMode="auto">
            <a:xfrm>
              <a:off x="106935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3" name="Oval 345"/>
            <p:cNvSpPr>
              <a:spLocks noChangeAspect="1" noChangeArrowheads="1"/>
            </p:cNvSpPr>
            <p:nvPr userDrawn="1"/>
          </p:nvSpPr>
          <p:spPr bwMode="auto">
            <a:xfrm>
              <a:off x="118092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4" name="Oval 346"/>
            <p:cNvSpPr>
              <a:spLocks noChangeAspect="1" noChangeArrowheads="1"/>
            </p:cNvSpPr>
            <p:nvPr userDrawn="1"/>
          </p:nvSpPr>
          <p:spPr bwMode="auto">
            <a:xfrm>
              <a:off x="12940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5" name="Oval 347"/>
            <p:cNvSpPr>
              <a:spLocks noChangeAspect="1" noChangeArrowheads="1"/>
            </p:cNvSpPr>
            <p:nvPr userDrawn="1"/>
          </p:nvSpPr>
          <p:spPr bwMode="auto">
            <a:xfrm>
              <a:off x="140558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6" name="Oval 348"/>
            <p:cNvSpPr>
              <a:spLocks noChangeAspect="1" noChangeArrowheads="1"/>
            </p:cNvSpPr>
            <p:nvPr userDrawn="1"/>
          </p:nvSpPr>
          <p:spPr bwMode="auto">
            <a:xfrm>
              <a:off x="151867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7" name="Oval 349"/>
            <p:cNvSpPr>
              <a:spLocks noChangeAspect="1" noChangeArrowheads="1"/>
            </p:cNvSpPr>
            <p:nvPr userDrawn="1"/>
          </p:nvSpPr>
          <p:spPr bwMode="auto">
            <a:xfrm>
              <a:off x="163024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8" name="Oval 350"/>
            <p:cNvSpPr>
              <a:spLocks noChangeAspect="1" noChangeArrowheads="1"/>
            </p:cNvSpPr>
            <p:nvPr userDrawn="1"/>
          </p:nvSpPr>
          <p:spPr bwMode="auto">
            <a:xfrm>
              <a:off x="174333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49" name="Oval 351"/>
            <p:cNvSpPr>
              <a:spLocks noChangeAspect="1" noChangeArrowheads="1"/>
            </p:cNvSpPr>
            <p:nvPr userDrawn="1"/>
          </p:nvSpPr>
          <p:spPr bwMode="auto">
            <a:xfrm>
              <a:off x="1854906"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0" name="Oval 352"/>
            <p:cNvSpPr>
              <a:spLocks noChangeAspect="1" noChangeArrowheads="1"/>
            </p:cNvSpPr>
            <p:nvPr userDrawn="1"/>
          </p:nvSpPr>
          <p:spPr bwMode="auto">
            <a:xfrm>
              <a:off x="19679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1" name="Oval 353"/>
            <p:cNvSpPr>
              <a:spLocks noChangeAspect="1" noChangeArrowheads="1"/>
            </p:cNvSpPr>
            <p:nvPr userDrawn="1"/>
          </p:nvSpPr>
          <p:spPr bwMode="auto">
            <a:xfrm>
              <a:off x="207956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2" name="Oval 354"/>
            <p:cNvSpPr>
              <a:spLocks noChangeAspect="1" noChangeArrowheads="1"/>
            </p:cNvSpPr>
            <p:nvPr userDrawn="1"/>
          </p:nvSpPr>
          <p:spPr bwMode="auto">
            <a:xfrm>
              <a:off x="2528886"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3" name="Oval 355"/>
            <p:cNvSpPr>
              <a:spLocks noChangeAspect="1" noChangeArrowheads="1"/>
            </p:cNvSpPr>
            <p:nvPr userDrawn="1"/>
          </p:nvSpPr>
          <p:spPr bwMode="auto">
            <a:xfrm>
              <a:off x="3315949"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4" name="Oval 356"/>
            <p:cNvSpPr>
              <a:spLocks noChangeAspect="1" noChangeArrowheads="1"/>
            </p:cNvSpPr>
            <p:nvPr userDrawn="1"/>
          </p:nvSpPr>
          <p:spPr bwMode="auto">
            <a:xfrm>
              <a:off x="3765269" y="1970477"/>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5" name="Oval 357"/>
            <p:cNvSpPr>
              <a:spLocks noChangeAspect="1" noChangeArrowheads="1"/>
            </p:cNvSpPr>
            <p:nvPr userDrawn="1"/>
          </p:nvSpPr>
          <p:spPr bwMode="auto">
            <a:xfrm>
              <a:off x="443924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6" name="Oval 358"/>
            <p:cNvSpPr>
              <a:spLocks noChangeAspect="1" noChangeArrowheads="1"/>
            </p:cNvSpPr>
            <p:nvPr userDrawn="1"/>
          </p:nvSpPr>
          <p:spPr bwMode="auto">
            <a:xfrm>
              <a:off x="455233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7" name="Oval 359"/>
            <p:cNvSpPr>
              <a:spLocks noChangeAspect="1" noChangeArrowheads="1"/>
            </p:cNvSpPr>
            <p:nvPr userDrawn="1"/>
          </p:nvSpPr>
          <p:spPr bwMode="auto">
            <a:xfrm>
              <a:off x="4663908" y="2074514"/>
              <a:ext cx="85943" cy="85943"/>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358" name="Oval 360"/>
            <p:cNvSpPr>
              <a:spLocks noChangeAspect="1" noChangeArrowheads="1"/>
            </p:cNvSpPr>
            <p:nvPr userDrawn="1"/>
          </p:nvSpPr>
          <p:spPr bwMode="auto">
            <a:xfrm>
              <a:off x="4888568"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59" name="Oval 361"/>
            <p:cNvSpPr>
              <a:spLocks noChangeAspect="1" noChangeArrowheads="1"/>
            </p:cNvSpPr>
            <p:nvPr userDrawn="1"/>
          </p:nvSpPr>
          <p:spPr bwMode="auto">
            <a:xfrm>
              <a:off x="500165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0" name="Oval 362"/>
            <p:cNvSpPr>
              <a:spLocks noChangeAspect="1" noChangeArrowheads="1"/>
            </p:cNvSpPr>
            <p:nvPr userDrawn="1"/>
          </p:nvSpPr>
          <p:spPr bwMode="auto">
            <a:xfrm>
              <a:off x="511322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1" name="Oval 363"/>
            <p:cNvSpPr>
              <a:spLocks noChangeAspect="1" noChangeArrowheads="1"/>
            </p:cNvSpPr>
            <p:nvPr userDrawn="1"/>
          </p:nvSpPr>
          <p:spPr bwMode="auto">
            <a:xfrm>
              <a:off x="5226311" y="2074514"/>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362" name="Oval 364"/>
            <p:cNvSpPr>
              <a:spLocks noChangeAspect="1" noChangeArrowheads="1"/>
            </p:cNvSpPr>
            <p:nvPr userDrawn="1"/>
          </p:nvSpPr>
          <p:spPr bwMode="auto">
            <a:xfrm>
              <a:off x="533788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3" name="Oval 365"/>
            <p:cNvSpPr>
              <a:spLocks noChangeAspect="1" noChangeArrowheads="1"/>
            </p:cNvSpPr>
            <p:nvPr userDrawn="1"/>
          </p:nvSpPr>
          <p:spPr bwMode="auto">
            <a:xfrm>
              <a:off x="5450972"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4" name="Oval 366"/>
            <p:cNvSpPr>
              <a:spLocks noChangeAspect="1" noChangeArrowheads="1"/>
            </p:cNvSpPr>
            <p:nvPr userDrawn="1"/>
          </p:nvSpPr>
          <p:spPr bwMode="auto">
            <a:xfrm>
              <a:off x="5562548"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5" name="Oval 367"/>
            <p:cNvSpPr>
              <a:spLocks noChangeAspect="1" noChangeArrowheads="1"/>
            </p:cNvSpPr>
            <p:nvPr userDrawn="1"/>
          </p:nvSpPr>
          <p:spPr bwMode="auto">
            <a:xfrm>
              <a:off x="567563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6" name="Oval 368"/>
            <p:cNvSpPr>
              <a:spLocks noChangeAspect="1" noChangeArrowheads="1"/>
            </p:cNvSpPr>
            <p:nvPr userDrawn="1"/>
          </p:nvSpPr>
          <p:spPr bwMode="auto">
            <a:xfrm>
              <a:off x="578720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7" name="Oval 369"/>
            <p:cNvSpPr>
              <a:spLocks noChangeAspect="1" noChangeArrowheads="1"/>
            </p:cNvSpPr>
            <p:nvPr userDrawn="1"/>
          </p:nvSpPr>
          <p:spPr bwMode="auto">
            <a:xfrm>
              <a:off x="590029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8" name="Oval 370"/>
            <p:cNvSpPr>
              <a:spLocks noChangeAspect="1" noChangeArrowheads="1"/>
            </p:cNvSpPr>
            <p:nvPr userDrawn="1"/>
          </p:nvSpPr>
          <p:spPr bwMode="auto">
            <a:xfrm>
              <a:off x="6013375"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69" name="Oval 371"/>
            <p:cNvSpPr>
              <a:spLocks noChangeAspect="1" noChangeArrowheads="1"/>
            </p:cNvSpPr>
            <p:nvPr userDrawn="1"/>
          </p:nvSpPr>
          <p:spPr bwMode="auto">
            <a:xfrm>
              <a:off x="612495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0" name="Oval 372"/>
            <p:cNvSpPr>
              <a:spLocks noChangeAspect="1" noChangeArrowheads="1"/>
            </p:cNvSpPr>
            <p:nvPr userDrawn="1"/>
          </p:nvSpPr>
          <p:spPr bwMode="auto">
            <a:xfrm>
              <a:off x="623803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1" name="Oval 373"/>
            <p:cNvSpPr>
              <a:spLocks noChangeAspect="1" noChangeArrowheads="1"/>
            </p:cNvSpPr>
            <p:nvPr userDrawn="1"/>
          </p:nvSpPr>
          <p:spPr bwMode="auto">
            <a:xfrm>
              <a:off x="634961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2" name="Oval 374"/>
            <p:cNvSpPr>
              <a:spLocks noChangeAspect="1" noChangeArrowheads="1"/>
            </p:cNvSpPr>
            <p:nvPr userDrawn="1"/>
          </p:nvSpPr>
          <p:spPr bwMode="auto">
            <a:xfrm>
              <a:off x="646269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3" name="Oval 375"/>
            <p:cNvSpPr>
              <a:spLocks noChangeAspect="1" noChangeArrowheads="1"/>
            </p:cNvSpPr>
            <p:nvPr userDrawn="1"/>
          </p:nvSpPr>
          <p:spPr bwMode="auto">
            <a:xfrm>
              <a:off x="657427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4" name="Oval 376"/>
            <p:cNvSpPr>
              <a:spLocks noChangeAspect="1" noChangeArrowheads="1"/>
            </p:cNvSpPr>
            <p:nvPr userDrawn="1"/>
          </p:nvSpPr>
          <p:spPr bwMode="auto">
            <a:xfrm>
              <a:off x="6687355"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5" name="Oval 377"/>
            <p:cNvSpPr>
              <a:spLocks noChangeAspect="1" noChangeArrowheads="1"/>
            </p:cNvSpPr>
            <p:nvPr userDrawn="1"/>
          </p:nvSpPr>
          <p:spPr bwMode="auto">
            <a:xfrm>
              <a:off x="67989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6" name="Oval 378"/>
            <p:cNvSpPr>
              <a:spLocks noChangeAspect="1" noChangeArrowheads="1"/>
            </p:cNvSpPr>
            <p:nvPr userDrawn="1"/>
          </p:nvSpPr>
          <p:spPr bwMode="auto">
            <a:xfrm>
              <a:off x="691201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7" name="Oval 379"/>
            <p:cNvSpPr>
              <a:spLocks noChangeAspect="1" noChangeArrowheads="1"/>
            </p:cNvSpPr>
            <p:nvPr userDrawn="1"/>
          </p:nvSpPr>
          <p:spPr bwMode="auto">
            <a:xfrm>
              <a:off x="702359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8" name="Oval 380"/>
            <p:cNvSpPr>
              <a:spLocks noChangeAspect="1" noChangeArrowheads="1"/>
            </p:cNvSpPr>
            <p:nvPr userDrawn="1"/>
          </p:nvSpPr>
          <p:spPr bwMode="auto">
            <a:xfrm>
              <a:off x="713667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79" name="Oval 381"/>
            <p:cNvSpPr>
              <a:spLocks noChangeAspect="1" noChangeArrowheads="1"/>
            </p:cNvSpPr>
            <p:nvPr userDrawn="1"/>
          </p:nvSpPr>
          <p:spPr bwMode="auto">
            <a:xfrm>
              <a:off x="724825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0" name="Oval 382"/>
            <p:cNvSpPr>
              <a:spLocks noChangeAspect="1" noChangeArrowheads="1"/>
            </p:cNvSpPr>
            <p:nvPr userDrawn="1"/>
          </p:nvSpPr>
          <p:spPr bwMode="auto">
            <a:xfrm>
              <a:off x="7361334"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1" name="Oval 383"/>
            <p:cNvSpPr>
              <a:spLocks noChangeAspect="1" noChangeArrowheads="1"/>
            </p:cNvSpPr>
            <p:nvPr userDrawn="1"/>
          </p:nvSpPr>
          <p:spPr bwMode="auto">
            <a:xfrm>
              <a:off x="7472910"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2" name="Oval 384"/>
            <p:cNvSpPr>
              <a:spLocks noChangeAspect="1" noChangeArrowheads="1"/>
            </p:cNvSpPr>
            <p:nvPr userDrawn="1"/>
          </p:nvSpPr>
          <p:spPr bwMode="auto">
            <a:xfrm>
              <a:off x="758599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3" name="Oval 385"/>
            <p:cNvSpPr>
              <a:spLocks noChangeAspect="1" noChangeArrowheads="1"/>
            </p:cNvSpPr>
            <p:nvPr userDrawn="1"/>
          </p:nvSpPr>
          <p:spPr bwMode="auto">
            <a:xfrm>
              <a:off x="769757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4" name="Oval 386"/>
            <p:cNvSpPr>
              <a:spLocks noChangeAspect="1" noChangeArrowheads="1"/>
            </p:cNvSpPr>
            <p:nvPr userDrawn="1"/>
          </p:nvSpPr>
          <p:spPr bwMode="auto">
            <a:xfrm>
              <a:off x="781065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5" name="Oval 387"/>
            <p:cNvSpPr>
              <a:spLocks noChangeAspect="1" noChangeArrowheads="1"/>
            </p:cNvSpPr>
            <p:nvPr userDrawn="1"/>
          </p:nvSpPr>
          <p:spPr bwMode="auto">
            <a:xfrm>
              <a:off x="792222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6" name="Oval 388"/>
            <p:cNvSpPr>
              <a:spLocks noChangeAspect="1" noChangeArrowheads="1"/>
            </p:cNvSpPr>
            <p:nvPr userDrawn="1"/>
          </p:nvSpPr>
          <p:spPr bwMode="auto">
            <a:xfrm>
              <a:off x="8035314"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7" name="Oval 389"/>
            <p:cNvSpPr>
              <a:spLocks noChangeAspect="1" noChangeArrowheads="1"/>
            </p:cNvSpPr>
            <p:nvPr userDrawn="1"/>
          </p:nvSpPr>
          <p:spPr bwMode="auto">
            <a:xfrm>
              <a:off x="8146890"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8" name="Oval 390"/>
            <p:cNvSpPr>
              <a:spLocks noChangeAspect="1" noChangeArrowheads="1"/>
            </p:cNvSpPr>
            <p:nvPr userDrawn="1"/>
          </p:nvSpPr>
          <p:spPr bwMode="auto">
            <a:xfrm>
              <a:off x="8259973"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89" name="Oval 391"/>
            <p:cNvSpPr>
              <a:spLocks noChangeAspect="1" noChangeArrowheads="1"/>
            </p:cNvSpPr>
            <p:nvPr userDrawn="1"/>
          </p:nvSpPr>
          <p:spPr bwMode="auto">
            <a:xfrm>
              <a:off x="8371549"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0" name="Oval 392"/>
            <p:cNvSpPr>
              <a:spLocks noChangeAspect="1" noChangeArrowheads="1"/>
            </p:cNvSpPr>
            <p:nvPr userDrawn="1"/>
          </p:nvSpPr>
          <p:spPr bwMode="auto">
            <a:xfrm>
              <a:off x="395371"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1" name="Oval 393"/>
            <p:cNvSpPr>
              <a:spLocks noChangeAspect="1" noChangeArrowheads="1"/>
            </p:cNvSpPr>
            <p:nvPr userDrawn="1"/>
          </p:nvSpPr>
          <p:spPr bwMode="auto">
            <a:xfrm>
              <a:off x="506947" y="2074514"/>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2" name="Oval 394"/>
            <p:cNvSpPr>
              <a:spLocks noChangeAspect="1" noChangeArrowheads="1"/>
            </p:cNvSpPr>
            <p:nvPr userDrawn="1"/>
          </p:nvSpPr>
          <p:spPr bwMode="auto">
            <a:xfrm>
              <a:off x="620031"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3" name="Oval 395"/>
            <p:cNvSpPr>
              <a:spLocks noChangeAspect="1" noChangeArrowheads="1"/>
            </p:cNvSpPr>
            <p:nvPr userDrawn="1"/>
          </p:nvSpPr>
          <p:spPr bwMode="auto">
            <a:xfrm>
              <a:off x="731607" y="2074514"/>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4" name="Oval 396"/>
            <p:cNvSpPr>
              <a:spLocks noChangeAspect="1" noChangeArrowheads="1"/>
            </p:cNvSpPr>
            <p:nvPr userDrawn="1"/>
          </p:nvSpPr>
          <p:spPr bwMode="auto">
            <a:xfrm>
              <a:off x="118092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5" name="Oval 397"/>
            <p:cNvSpPr>
              <a:spLocks noChangeAspect="1" noChangeArrowheads="1"/>
            </p:cNvSpPr>
            <p:nvPr userDrawn="1"/>
          </p:nvSpPr>
          <p:spPr bwMode="auto">
            <a:xfrm>
              <a:off x="12940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6" name="Oval 398"/>
            <p:cNvSpPr>
              <a:spLocks noChangeAspect="1" noChangeArrowheads="1"/>
            </p:cNvSpPr>
            <p:nvPr userDrawn="1"/>
          </p:nvSpPr>
          <p:spPr bwMode="auto">
            <a:xfrm>
              <a:off x="140558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7" name="Oval 399"/>
            <p:cNvSpPr>
              <a:spLocks noChangeAspect="1" noChangeArrowheads="1"/>
            </p:cNvSpPr>
            <p:nvPr userDrawn="1"/>
          </p:nvSpPr>
          <p:spPr bwMode="auto">
            <a:xfrm>
              <a:off x="151867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8" name="Oval 400"/>
            <p:cNvSpPr>
              <a:spLocks noChangeAspect="1" noChangeArrowheads="1"/>
            </p:cNvSpPr>
            <p:nvPr userDrawn="1"/>
          </p:nvSpPr>
          <p:spPr bwMode="auto">
            <a:xfrm>
              <a:off x="163024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399" name="Oval 401"/>
            <p:cNvSpPr>
              <a:spLocks noChangeAspect="1" noChangeArrowheads="1"/>
            </p:cNvSpPr>
            <p:nvPr userDrawn="1"/>
          </p:nvSpPr>
          <p:spPr bwMode="auto">
            <a:xfrm>
              <a:off x="174333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0" name="Oval 402"/>
            <p:cNvSpPr>
              <a:spLocks noChangeAspect="1" noChangeArrowheads="1"/>
            </p:cNvSpPr>
            <p:nvPr userDrawn="1"/>
          </p:nvSpPr>
          <p:spPr bwMode="auto">
            <a:xfrm>
              <a:off x="1854906"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1" name="Oval 403"/>
            <p:cNvSpPr>
              <a:spLocks noChangeAspect="1" noChangeArrowheads="1"/>
            </p:cNvSpPr>
            <p:nvPr userDrawn="1"/>
          </p:nvSpPr>
          <p:spPr bwMode="auto">
            <a:xfrm>
              <a:off x="19679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2" name="Oval 404"/>
            <p:cNvSpPr>
              <a:spLocks noChangeAspect="1" noChangeArrowheads="1"/>
            </p:cNvSpPr>
            <p:nvPr userDrawn="1"/>
          </p:nvSpPr>
          <p:spPr bwMode="auto">
            <a:xfrm>
              <a:off x="207956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3" name="Oval 405"/>
            <p:cNvSpPr>
              <a:spLocks noChangeAspect="1" noChangeArrowheads="1"/>
            </p:cNvSpPr>
            <p:nvPr userDrawn="1"/>
          </p:nvSpPr>
          <p:spPr bwMode="auto">
            <a:xfrm>
              <a:off x="2528886"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4" name="Oval 406"/>
            <p:cNvSpPr>
              <a:spLocks noChangeAspect="1" noChangeArrowheads="1"/>
            </p:cNvSpPr>
            <p:nvPr userDrawn="1"/>
          </p:nvSpPr>
          <p:spPr bwMode="auto">
            <a:xfrm>
              <a:off x="2641969"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5" name="Oval 407"/>
            <p:cNvSpPr>
              <a:spLocks noChangeAspect="1" noChangeArrowheads="1"/>
            </p:cNvSpPr>
            <p:nvPr userDrawn="1"/>
          </p:nvSpPr>
          <p:spPr bwMode="auto">
            <a:xfrm>
              <a:off x="275354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6" name="Oval 408"/>
            <p:cNvSpPr>
              <a:spLocks noChangeAspect="1" noChangeArrowheads="1"/>
            </p:cNvSpPr>
            <p:nvPr userDrawn="1"/>
          </p:nvSpPr>
          <p:spPr bwMode="auto">
            <a:xfrm>
              <a:off x="4214589" y="2178551"/>
              <a:ext cx="85943" cy="85944"/>
            </a:xfrm>
            <a:prstGeom prst="ellipse">
              <a:avLst/>
            </a:prstGeom>
            <a:grpFill/>
            <a:ln>
              <a:noFill/>
            </a:ln>
            <a:effectLst/>
          </p:spPr>
          <p:txBody>
            <a:bodyPr wrap="none" anchor="ctr"/>
            <a:lstStyle/>
            <a:p>
              <a:pPr defTabSz="1218504">
                <a:defRPr/>
              </a:pPr>
              <a:endParaRPr lang="en-US" sz="2399" kern="0" dirty="0">
                <a:solidFill>
                  <a:srgbClr val="292929"/>
                </a:solidFill>
              </a:endParaRPr>
            </a:p>
          </p:txBody>
        </p:sp>
        <p:sp>
          <p:nvSpPr>
            <p:cNvPr id="407" name="Oval 409"/>
            <p:cNvSpPr>
              <a:spLocks noChangeAspect="1" noChangeArrowheads="1"/>
            </p:cNvSpPr>
            <p:nvPr userDrawn="1"/>
          </p:nvSpPr>
          <p:spPr bwMode="auto">
            <a:xfrm>
              <a:off x="443924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8" name="Oval 410"/>
            <p:cNvSpPr>
              <a:spLocks noChangeAspect="1" noChangeArrowheads="1"/>
            </p:cNvSpPr>
            <p:nvPr userDrawn="1"/>
          </p:nvSpPr>
          <p:spPr bwMode="auto">
            <a:xfrm>
              <a:off x="455233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09" name="Oval 411"/>
            <p:cNvSpPr>
              <a:spLocks noChangeAspect="1" noChangeArrowheads="1"/>
            </p:cNvSpPr>
            <p:nvPr userDrawn="1"/>
          </p:nvSpPr>
          <p:spPr bwMode="auto">
            <a:xfrm>
              <a:off x="466390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0" name="Oval 412"/>
            <p:cNvSpPr>
              <a:spLocks noChangeAspect="1" noChangeArrowheads="1"/>
            </p:cNvSpPr>
            <p:nvPr userDrawn="1"/>
          </p:nvSpPr>
          <p:spPr bwMode="auto">
            <a:xfrm>
              <a:off x="4888568"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1" name="Oval 413"/>
            <p:cNvSpPr>
              <a:spLocks noChangeAspect="1" noChangeArrowheads="1"/>
            </p:cNvSpPr>
            <p:nvPr userDrawn="1"/>
          </p:nvSpPr>
          <p:spPr bwMode="auto">
            <a:xfrm>
              <a:off x="500165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2" name="Oval 414"/>
            <p:cNvSpPr>
              <a:spLocks noChangeAspect="1" noChangeArrowheads="1"/>
            </p:cNvSpPr>
            <p:nvPr userDrawn="1"/>
          </p:nvSpPr>
          <p:spPr bwMode="auto">
            <a:xfrm>
              <a:off x="511322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3" name="Oval 415"/>
            <p:cNvSpPr>
              <a:spLocks noChangeAspect="1" noChangeArrowheads="1"/>
            </p:cNvSpPr>
            <p:nvPr userDrawn="1"/>
          </p:nvSpPr>
          <p:spPr bwMode="auto">
            <a:xfrm>
              <a:off x="522631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4" name="Oval 416"/>
            <p:cNvSpPr>
              <a:spLocks noChangeAspect="1" noChangeArrowheads="1"/>
            </p:cNvSpPr>
            <p:nvPr userDrawn="1"/>
          </p:nvSpPr>
          <p:spPr bwMode="auto">
            <a:xfrm>
              <a:off x="533788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5" name="Oval 417"/>
            <p:cNvSpPr>
              <a:spLocks noChangeAspect="1" noChangeArrowheads="1"/>
            </p:cNvSpPr>
            <p:nvPr userDrawn="1"/>
          </p:nvSpPr>
          <p:spPr bwMode="auto">
            <a:xfrm>
              <a:off x="5450972"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6" name="Oval 418"/>
            <p:cNvSpPr>
              <a:spLocks noChangeAspect="1" noChangeArrowheads="1"/>
            </p:cNvSpPr>
            <p:nvPr userDrawn="1"/>
          </p:nvSpPr>
          <p:spPr bwMode="auto">
            <a:xfrm>
              <a:off x="5562548"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7" name="Oval 419"/>
            <p:cNvSpPr>
              <a:spLocks noChangeAspect="1" noChangeArrowheads="1"/>
            </p:cNvSpPr>
            <p:nvPr userDrawn="1"/>
          </p:nvSpPr>
          <p:spPr bwMode="auto">
            <a:xfrm>
              <a:off x="567563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8" name="Oval 420"/>
            <p:cNvSpPr>
              <a:spLocks noChangeAspect="1" noChangeArrowheads="1"/>
            </p:cNvSpPr>
            <p:nvPr userDrawn="1"/>
          </p:nvSpPr>
          <p:spPr bwMode="auto">
            <a:xfrm>
              <a:off x="578720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19" name="Oval 421"/>
            <p:cNvSpPr>
              <a:spLocks noChangeAspect="1" noChangeArrowheads="1"/>
            </p:cNvSpPr>
            <p:nvPr userDrawn="1"/>
          </p:nvSpPr>
          <p:spPr bwMode="auto">
            <a:xfrm>
              <a:off x="590029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0" name="Oval 422"/>
            <p:cNvSpPr>
              <a:spLocks noChangeAspect="1" noChangeArrowheads="1"/>
            </p:cNvSpPr>
            <p:nvPr userDrawn="1"/>
          </p:nvSpPr>
          <p:spPr bwMode="auto">
            <a:xfrm>
              <a:off x="6013375"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1" name="Oval 423"/>
            <p:cNvSpPr>
              <a:spLocks noChangeAspect="1" noChangeArrowheads="1"/>
            </p:cNvSpPr>
            <p:nvPr userDrawn="1"/>
          </p:nvSpPr>
          <p:spPr bwMode="auto">
            <a:xfrm>
              <a:off x="6124951"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2" name="Oval 424"/>
            <p:cNvSpPr>
              <a:spLocks noChangeAspect="1" noChangeArrowheads="1"/>
            </p:cNvSpPr>
            <p:nvPr userDrawn="1"/>
          </p:nvSpPr>
          <p:spPr bwMode="auto">
            <a:xfrm>
              <a:off x="623803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3" name="Oval 425"/>
            <p:cNvSpPr>
              <a:spLocks noChangeAspect="1" noChangeArrowheads="1"/>
            </p:cNvSpPr>
            <p:nvPr userDrawn="1"/>
          </p:nvSpPr>
          <p:spPr bwMode="auto">
            <a:xfrm>
              <a:off x="634961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4" name="Oval 426"/>
            <p:cNvSpPr>
              <a:spLocks noChangeAspect="1" noChangeArrowheads="1"/>
            </p:cNvSpPr>
            <p:nvPr userDrawn="1"/>
          </p:nvSpPr>
          <p:spPr bwMode="auto">
            <a:xfrm>
              <a:off x="646269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5" name="Oval 427"/>
            <p:cNvSpPr>
              <a:spLocks noChangeAspect="1" noChangeArrowheads="1"/>
            </p:cNvSpPr>
            <p:nvPr userDrawn="1"/>
          </p:nvSpPr>
          <p:spPr bwMode="auto">
            <a:xfrm>
              <a:off x="657427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6" name="Oval 428"/>
            <p:cNvSpPr>
              <a:spLocks noChangeAspect="1" noChangeArrowheads="1"/>
            </p:cNvSpPr>
            <p:nvPr userDrawn="1"/>
          </p:nvSpPr>
          <p:spPr bwMode="auto">
            <a:xfrm>
              <a:off x="6687355"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7" name="Oval 429"/>
            <p:cNvSpPr>
              <a:spLocks noChangeAspect="1" noChangeArrowheads="1"/>
            </p:cNvSpPr>
            <p:nvPr userDrawn="1"/>
          </p:nvSpPr>
          <p:spPr bwMode="auto">
            <a:xfrm>
              <a:off x="67989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8" name="Oval 430"/>
            <p:cNvSpPr>
              <a:spLocks noChangeAspect="1" noChangeArrowheads="1"/>
            </p:cNvSpPr>
            <p:nvPr userDrawn="1"/>
          </p:nvSpPr>
          <p:spPr bwMode="auto">
            <a:xfrm>
              <a:off x="691201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29" name="Oval 431"/>
            <p:cNvSpPr>
              <a:spLocks noChangeAspect="1" noChangeArrowheads="1"/>
            </p:cNvSpPr>
            <p:nvPr userDrawn="1"/>
          </p:nvSpPr>
          <p:spPr bwMode="auto">
            <a:xfrm>
              <a:off x="702359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0" name="Oval 432"/>
            <p:cNvSpPr>
              <a:spLocks noChangeAspect="1" noChangeArrowheads="1"/>
            </p:cNvSpPr>
            <p:nvPr userDrawn="1"/>
          </p:nvSpPr>
          <p:spPr bwMode="auto">
            <a:xfrm>
              <a:off x="713667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1" name="Oval 433"/>
            <p:cNvSpPr>
              <a:spLocks noChangeAspect="1" noChangeArrowheads="1"/>
            </p:cNvSpPr>
            <p:nvPr userDrawn="1"/>
          </p:nvSpPr>
          <p:spPr bwMode="auto">
            <a:xfrm>
              <a:off x="724825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2" name="Oval 434"/>
            <p:cNvSpPr>
              <a:spLocks noChangeAspect="1" noChangeArrowheads="1"/>
            </p:cNvSpPr>
            <p:nvPr userDrawn="1"/>
          </p:nvSpPr>
          <p:spPr bwMode="auto">
            <a:xfrm>
              <a:off x="7361334"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3" name="Oval 435"/>
            <p:cNvSpPr>
              <a:spLocks noChangeAspect="1" noChangeArrowheads="1"/>
            </p:cNvSpPr>
            <p:nvPr userDrawn="1"/>
          </p:nvSpPr>
          <p:spPr bwMode="auto">
            <a:xfrm>
              <a:off x="7472910"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4" name="Oval 436"/>
            <p:cNvSpPr>
              <a:spLocks noChangeAspect="1" noChangeArrowheads="1"/>
            </p:cNvSpPr>
            <p:nvPr userDrawn="1"/>
          </p:nvSpPr>
          <p:spPr bwMode="auto">
            <a:xfrm>
              <a:off x="758599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5" name="Oval 437"/>
            <p:cNvSpPr>
              <a:spLocks noChangeAspect="1" noChangeArrowheads="1"/>
            </p:cNvSpPr>
            <p:nvPr userDrawn="1"/>
          </p:nvSpPr>
          <p:spPr bwMode="auto">
            <a:xfrm>
              <a:off x="8035314"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6" name="Oval 438"/>
            <p:cNvSpPr>
              <a:spLocks noChangeAspect="1" noChangeArrowheads="1"/>
            </p:cNvSpPr>
            <p:nvPr userDrawn="1"/>
          </p:nvSpPr>
          <p:spPr bwMode="auto">
            <a:xfrm>
              <a:off x="8146890"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7" name="Oval 439"/>
            <p:cNvSpPr>
              <a:spLocks noChangeAspect="1" noChangeArrowheads="1"/>
            </p:cNvSpPr>
            <p:nvPr userDrawn="1"/>
          </p:nvSpPr>
          <p:spPr bwMode="auto">
            <a:xfrm>
              <a:off x="506947" y="217855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8" name="Oval 440"/>
            <p:cNvSpPr>
              <a:spLocks noChangeAspect="1" noChangeArrowheads="1"/>
            </p:cNvSpPr>
            <p:nvPr userDrawn="1"/>
          </p:nvSpPr>
          <p:spPr bwMode="auto">
            <a:xfrm>
              <a:off x="620031"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39" name="Oval 441"/>
            <p:cNvSpPr>
              <a:spLocks noChangeAspect="1" noChangeArrowheads="1"/>
            </p:cNvSpPr>
            <p:nvPr userDrawn="1"/>
          </p:nvSpPr>
          <p:spPr bwMode="auto">
            <a:xfrm>
              <a:off x="731607" y="2178551"/>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0" name="Oval 442"/>
            <p:cNvSpPr>
              <a:spLocks noChangeAspect="1" noChangeArrowheads="1"/>
            </p:cNvSpPr>
            <p:nvPr userDrawn="1"/>
          </p:nvSpPr>
          <p:spPr bwMode="auto">
            <a:xfrm>
              <a:off x="118092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1" name="Oval 443"/>
            <p:cNvSpPr>
              <a:spLocks noChangeAspect="1" noChangeArrowheads="1"/>
            </p:cNvSpPr>
            <p:nvPr userDrawn="1"/>
          </p:nvSpPr>
          <p:spPr bwMode="auto">
            <a:xfrm>
              <a:off x="12940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2" name="Oval 444"/>
            <p:cNvSpPr>
              <a:spLocks noChangeAspect="1" noChangeArrowheads="1"/>
            </p:cNvSpPr>
            <p:nvPr userDrawn="1"/>
          </p:nvSpPr>
          <p:spPr bwMode="auto">
            <a:xfrm>
              <a:off x="140558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3" name="Oval 445"/>
            <p:cNvSpPr>
              <a:spLocks noChangeAspect="1" noChangeArrowheads="1"/>
            </p:cNvSpPr>
            <p:nvPr userDrawn="1"/>
          </p:nvSpPr>
          <p:spPr bwMode="auto">
            <a:xfrm>
              <a:off x="151867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4" name="Oval 446"/>
            <p:cNvSpPr>
              <a:spLocks noChangeAspect="1" noChangeArrowheads="1"/>
            </p:cNvSpPr>
            <p:nvPr userDrawn="1"/>
          </p:nvSpPr>
          <p:spPr bwMode="auto">
            <a:xfrm>
              <a:off x="1630247"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5" name="Oval 447"/>
            <p:cNvSpPr>
              <a:spLocks noChangeAspect="1" noChangeArrowheads="1"/>
            </p:cNvSpPr>
            <p:nvPr userDrawn="1"/>
          </p:nvSpPr>
          <p:spPr bwMode="auto">
            <a:xfrm>
              <a:off x="174333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6" name="Oval 448"/>
            <p:cNvSpPr>
              <a:spLocks noChangeAspect="1" noChangeArrowheads="1"/>
            </p:cNvSpPr>
            <p:nvPr userDrawn="1"/>
          </p:nvSpPr>
          <p:spPr bwMode="auto">
            <a:xfrm>
              <a:off x="1854906"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7" name="Oval 449"/>
            <p:cNvSpPr>
              <a:spLocks noChangeAspect="1" noChangeArrowheads="1"/>
            </p:cNvSpPr>
            <p:nvPr userDrawn="1"/>
          </p:nvSpPr>
          <p:spPr bwMode="auto">
            <a:xfrm>
              <a:off x="19679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8" name="Oval 450"/>
            <p:cNvSpPr>
              <a:spLocks noChangeAspect="1" noChangeArrowheads="1"/>
            </p:cNvSpPr>
            <p:nvPr userDrawn="1"/>
          </p:nvSpPr>
          <p:spPr bwMode="auto">
            <a:xfrm>
              <a:off x="207956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49" name="Oval 451"/>
            <p:cNvSpPr>
              <a:spLocks noChangeAspect="1" noChangeArrowheads="1"/>
            </p:cNvSpPr>
            <p:nvPr userDrawn="1"/>
          </p:nvSpPr>
          <p:spPr bwMode="auto">
            <a:xfrm>
              <a:off x="219265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0" name="Oval 452"/>
            <p:cNvSpPr>
              <a:spLocks noChangeAspect="1" noChangeArrowheads="1"/>
            </p:cNvSpPr>
            <p:nvPr userDrawn="1"/>
          </p:nvSpPr>
          <p:spPr bwMode="auto">
            <a:xfrm>
              <a:off x="2528886"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1" name="Oval 453"/>
            <p:cNvSpPr>
              <a:spLocks noChangeAspect="1" noChangeArrowheads="1"/>
            </p:cNvSpPr>
            <p:nvPr userDrawn="1"/>
          </p:nvSpPr>
          <p:spPr bwMode="auto">
            <a:xfrm>
              <a:off x="2641969"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2" name="Oval 454"/>
            <p:cNvSpPr>
              <a:spLocks noChangeAspect="1" noChangeArrowheads="1"/>
            </p:cNvSpPr>
            <p:nvPr userDrawn="1"/>
          </p:nvSpPr>
          <p:spPr bwMode="auto">
            <a:xfrm>
              <a:off x="275354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3" name="Oval 455"/>
            <p:cNvSpPr>
              <a:spLocks noChangeAspect="1" noChangeArrowheads="1"/>
            </p:cNvSpPr>
            <p:nvPr userDrawn="1"/>
          </p:nvSpPr>
          <p:spPr bwMode="auto">
            <a:xfrm>
              <a:off x="286663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4" name="Oval 456"/>
            <p:cNvSpPr>
              <a:spLocks noChangeAspect="1" noChangeArrowheads="1"/>
            </p:cNvSpPr>
            <p:nvPr userDrawn="1"/>
          </p:nvSpPr>
          <p:spPr bwMode="auto">
            <a:xfrm>
              <a:off x="4214589"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5" name="Oval 457"/>
            <p:cNvSpPr>
              <a:spLocks noChangeAspect="1" noChangeArrowheads="1"/>
            </p:cNvSpPr>
            <p:nvPr userDrawn="1"/>
          </p:nvSpPr>
          <p:spPr bwMode="auto">
            <a:xfrm>
              <a:off x="455233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6" name="Oval 458"/>
            <p:cNvSpPr>
              <a:spLocks noChangeAspect="1" noChangeArrowheads="1"/>
            </p:cNvSpPr>
            <p:nvPr userDrawn="1"/>
          </p:nvSpPr>
          <p:spPr bwMode="auto">
            <a:xfrm>
              <a:off x="4888568"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7" name="Oval 459"/>
            <p:cNvSpPr>
              <a:spLocks noChangeAspect="1" noChangeArrowheads="1"/>
            </p:cNvSpPr>
            <p:nvPr userDrawn="1"/>
          </p:nvSpPr>
          <p:spPr bwMode="auto">
            <a:xfrm>
              <a:off x="500165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8" name="Oval 460"/>
            <p:cNvSpPr>
              <a:spLocks noChangeAspect="1" noChangeArrowheads="1"/>
            </p:cNvSpPr>
            <p:nvPr userDrawn="1"/>
          </p:nvSpPr>
          <p:spPr bwMode="auto">
            <a:xfrm>
              <a:off x="511322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59" name="Oval 461"/>
            <p:cNvSpPr>
              <a:spLocks noChangeAspect="1" noChangeArrowheads="1"/>
            </p:cNvSpPr>
            <p:nvPr userDrawn="1"/>
          </p:nvSpPr>
          <p:spPr bwMode="auto">
            <a:xfrm>
              <a:off x="522631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0" name="Oval 462"/>
            <p:cNvSpPr>
              <a:spLocks noChangeAspect="1" noChangeArrowheads="1"/>
            </p:cNvSpPr>
            <p:nvPr userDrawn="1"/>
          </p:nvSpPr>
          <p:spPr bwMode="auto">
            <a:xfrm>
              <a:off x="533788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1" name="Oval 463"/>
            <p:cNvSpPr>
              <a:spLocks noChangeAspect="1" noChangeArrowheads="1"/>
            </p:cNvSpPr>
            <p:nvPr userDrawn="1"/>
          </p:nvSpPr>
          <p:spPr bwMode="auto">
            <a:xfrm>
              <a:off x="5450972"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2" name="Oval 464"/>
            <p:cNvSpPr>
              <a:spLocks noChangeAspect="1" noChangeArrowheads="1"/>
            </p:cNvSpPr>
            <p:nvPr userDrawn="1"/>
          </p:nvSpPr>
          <p:spPr bwMode="auto">
            <a:xfrm>
              <a:off x="5562548"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3" name="Oval 465"/>
            <p:cNvSpPr>
              <a:spLocks noChangeAspect="1" noChangeArrowheads="1"/>
            </p:cNvSpPr>
            <p:nvPr userDrawn="1"/>
          </p:nvSpPr>
          <p:spPr bwMode="auto">
            <a:xfrm>
              <a:off x="567563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4" name="Oval 466"/>
            <p:cNvSpPr>
              <a:spLocks noChangeAspect="1" noChangeArrowheads="1"/>
            </p:cNvSpPr>
            <p:nvPr userDrawn="1"/>
          </p:nvSpPr>
          <p:spPr bwMode="auto">
            <a:xfrm>
              <a:off x="578720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5" name="Oval 467"/>
            <p:cNvSpPr>
              <a:spLocks noChangeAspect="1" noChangeArrowheads="1"/>
            </p:cNvSpPr>
            <p:nvPr userDrawn="1"/>
          </p:nvSpPr>
          <p:spPr bwMode="auto">
            <a:xfrm>
              <a:off x="590029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6" name="Oval 468"/>
            <p:cNvSpPr>
              <a:spLocks noChangeAspect="1" noChangeArrowheads="1"/>
            </p:cNvSpPr>
            <p:nvPr userDrawn="1"/>
          </p:nvSpPr>
          <p:spPr bwMode="auto">
            <a:xfrm>
              <a:off x="6013375"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7" name="Oval 469"/>
            <p:cNvSpPr>
              <a:spLocks noChangeAspect="1" noChangeArrowheads="1"/>
            </p:cNvSpPr>
            <p:nvPr userDrawn="1"/>
          </p:nvSpPr>
          <p:spPr bwMode="auto">
            <a:xfrm>
              <a:off x="6124951"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8" name="Oval 470"/>
            <p:cNvSpPr>
              <a:spLocks noChangeAspect="1" noChangeArrowheads="1"/>
            </p:cNvSpPr>
            <p:nvPr userDrawn="1"/>
          </p:nvSpPr>
          <p:spPr bwMode="auto">
            <a:xfrm>
              <a:off x="623803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69" name="Oval 471"/>
            <p:cNvSpPr>
              <a:spLocks noChangeAspect="1" noChangeArrowheads="1"/>
            </p:cNvSpPr>
            <p:nvPr userDrawn="1"/>
          </p:nvSpPr>
          <p:spPr bwMode="auto">
            <a:xfrm>
              <a:off x="634961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0" name="Oval 472"/>
            <p:cNvSpPr>
              <a:spLocks noChangeAspect="1" noChangeArrowheads="1"/>
            </p:cNvSpPr>
            <p:nvPr userDrawn="1"/>
          </p:nvSpPr>
          <p:spPr bwMode="auto">
            <a:xfrm>
              <a:off x="646269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1" name="Oval 473"/>
            <p:cNvSpPr>
              <a:spLocks noChangeAspect="1" noChangeArrowheads="1"/>
            </p:cNvSpPr>
            <p:nvPr userDrawn="1"/>
          </p:nvSpPr>
          <p:spPr bwMode="auto">
            <a:xfrm>
              <a:off x="657427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2" name="Oval 474"/>
            <p:cNvSpPr>
              <a:spLocks noChangeAspect="1" noChangeArrowheads="1"/>
            </p:cNvSpPr>
            <p:nvPr userDrawn="1"/>
          </p:nvSpPr>
          <p:spPr bwMode="auto">
            <a:xfrm>
              <a:off x="6687355"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3" name="Oval 475"/>
            <p:cNvSpPr>
              <a:spLocks noChangeAspect="1" noChangeArrowheads="1"/>
            </p:cNvSpPr>
            <p:nvPr userDrawn="1"/>
          </p:nvSpPr>
          <p:spPr bwMode="auto">
            <a:xfrm>
              <a:off x="6798931"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4" name="Oval 476"/>
            <p:cNvSpPr>
              <a:spLocks noChangeAspect="1" noChangeArrowheads="1"/>
            </p:cNvSpPr>
            <p:nvPr userDrawn="1"/>
          </p:nvSpPr>
          <p:spPr bwMode="auto">
            <a:xfrm>
              <a:off x="691201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5" name="Oval 477"/>
            <p:cNvSpPr>
              <a:spLocks noChangeAspect="1" noChangeArrowheads="1"/>
            </p:cNvSpPr>
            <p:nvPr userDrawn="1"/>
          </p:nvSpPr>
          <p:spPr bwMode="auto">
            <a:xfrm>
              <a:off x="702359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6" name="Oval 478"/>
            <p:cNvSpPr>
              <a:spLocks noChangeAspect="1" noChangeArrowheads="1"/>
            </p:cNvSpPr>
            <p:nvPr userDrawn="1"/>
          </p:nvSpPr>
          <p:spPr bwMode="auto">
            <a:xfrm>
              <a:off x="713667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7" name="Oval 479"/>
            <p:cNvSpPr>
              <a:spLocks noChangeAspect="1" noChangeArrowheads="1"/>
            </p:cNvSpPr>
            <p:nvPr userDrawn="1"/>
          </p:nvSpPr>
          <p:spPr bwMode="auto">
            <a:xfrm>
              <a:off x="724825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8" name="Oval 480"/>
            <p:cNvSpPr>
              <a:spLocks noChangeAspect="1" noChangeArrowheads="1"/>
            </p:cNvSpPr>
            <p:nvPr userDrawn="1"/>
          </p:nvSpPr>
          <p:spPr bwMode="auto">
            <a:xfrm>
              <a:off x="7361334"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79" name="Oval 481"/>
            <p:cNvSpPr>
              <a:spLocks noChangeAspect="1" noChangeArrowheads="1"/>
            </p:cNvSpPr>
            <p:nvPr userDrawn="1"/>
          </p:nvSpPr>
          <p:spPr bwMode="auto">
            <a:xfrm>
              <a:off x="7472910"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0" name="Oval 482"/>
            <p:cNvSpPr>
              <a:spLocks noChangeAspect="1" noChangeArrowheads="1"/>
            </p:cNvSpPr>
            <p:nvPr userDrawn="1"/>
          </p:nvSpPr>
          <p:spPr bwMode="auto">
            <a:xfrm>
              <a:off x="8035314"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1" name="Oval 483"/>
            <p:cNvSpPr>
              <a:spLocks noChangeAspect="1" noChangeArrowheads="1"/>
            </p:cNvSpPr>
            <p:nvPr userDrawn="1"/>
          </p:nvSpPr>
          <p:spPr bwMode="auto">
            <a:xfrm>
              <a:off x="8146890" y="228108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2" name="Oval 484"/>
            <p:cNvSpPr>
              <a:spLocks noChangeAspect="1" noChangeArrowheads="1"/>
            </p:cNvSpPr>
            <p:nvPr userDrawn="1"/>
          </p:nvSpPr>
          <p:spPr bwMode="auto">
            <a:xfrm>
              <a:off x="506947" y="228108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3" name="Oval 485"/>
            <p:cNvSpPr>
              <a:spLocks noChangeAspect="1" noChangeArrowheads="1"/>
            </p:cNvSpPr>
            <p:nvPr userDrawn="1"/>
          </p:nvSpPr>
          <p:spPr bwMode="auto">
            <a:xfrm>
              <a:off x="118092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4" name="Oval 486"/>
            <p:cNvSpPr>
              <a:spLocks noChangeAspect="1" noChangeArrowheads="1"/>
            </p:cNvSpPr>
            <p:nvPr userDrawn="1"/>
          </p:nvSpPr>
          <p:spPr bwMode="auto">
            <a:xfrm>
              <a:off x="12940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5" name="Oval 487"/>
            <p:cNvSpPr>
              <a:spLocks noChangeAspect="1" noChangeArrowheads="1"/>
            </p:cNvSpPr>
            <p:nvPr userDrawn="1"/>
          </p:nvSpPr>
          <p:spPr bwMode="auto">
            <a:xfrm>
              <a:off x="140558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6" name="Oval 488"/>
            <p:cNvSpPr>
              <a:spLocks noChangeAspect="1" noChangeArrowheads="1"/>
            </p:cNvSpPr>
            <p:nvPr userDrawn="1"/>
          </p:nvSpPr>
          <p:spPr bwMode="auto">
            <a:xfrm>
              <a:off x="151867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7" name="Oval 489"/>
            <p:cNvSpPr>
              <a:spLocks noChangeAspect="1" noChangeArrowheads="1"/>
            </p:cNvSpPr>
            <p:nvPr userDrawn="1"/>
          </p:nvSpPr>
          <p:spPr bwMode="auto">
            <a:xfrm>
              <a:off x="1630247"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8" name="Oval 490"/>
            <p:cNvSpPr>
              <a:spLocks noChangeAspect="1" noChangeArrowheads="1"/>
            </p:cNvSpPr>
            <p:nvPr userDrawn="1"/>
          </p:nvSpPr>
          <p:spPr bwMode="auto">
            <a:xfrm>
              <a:off x="174333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89" name="Oval 491"/>
            <p:cNvSpPr>
              <a:spLocks noChangeAspect="1" noChangeArrowheads="1"/>
            </p:cNvSpPr>
            <p:nvPr userDrawn="1"/>
          </p:nvSpPr>
          <p:spPr bwMode="auto">
            <a:xfrm>
              <a:off x="185490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0" name="Oval 492"/>
            <p:cNvSpPr>
              <a:spLocks noChangeAspect="1" noChangeArrowheads="1"/>
            </p:cNvSpPr>
            <p:nvPr userDrawn="1"/>
          </p:nvSpPr>
          <p:spPr bwMode="auto">
            <a:xfrm>
              <a:off x="196799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1" name="Oval 493"/>
            <p:cNvSpPr>
              <a:spLocks noChangeAspect="1" noChangeArrowheads="1"/>
            </p:cNvSpPr>
            <p:nvPr userDrawn="1"/>
          </p:nvSpPr>
          <p:spPr bwMode="auto">
            <a:xfrm>
              <a:off x="207956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2" name="Oval 494"/>
            <p:cNvSpPr>
              <a:spLocks noChangeAspect="1" noChangeArrowheads="1"/>
            </p:cNvSpPr>
            <p:nvPr userDrawn="1"/>
          </p:nvSpPr>
          <p:spPr bwMode="auto">
            <a:xfrm>
              <a:off x="219265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3" name="Oval 495"/>
            <p:cNvSpPr>
              <a:spLocks noChangeAspect="1" noChangeArrowheads="1"/>
            </p:cNvSpPr>
            <p:nvPr userDrawn="1"/>
          </p:nvSpPr>
          <p:spPr bwMode="auto">
            <a:xfrm>
              <a:off x="2304226"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4" name="Oval 496"/>
            <p:cNvSpPr>
              <a:spLocks noChangeAspect="1" noChangeArrowheads="1"/>
            </p:cNvSpPr>
            <p:nvPr userDrawn="1"/>
          </p:nvSpPr>
          <p:spPr bwMode="auto">
            <a:xfrm>
              <a:off x="241731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5" name="Oval 497"/>
            <p:cNvSpPr>
              <a:spLocks noChangeAspect="1" noChangeArrowheads="1"/>
            </p:cNvSpPr>
            <p:nvPr userDrawn="1"/>
          </p:nvSpPr>
          <p:spPr bwMode="auto">
            <a:xfrm>
              <a:off x="252888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6" name="Oval 498"/>
            <p:cNvSpPr>
              <a:spLocks noChangeAspect="1" noChangeArrowheads="1"/>
            </p:cNvSpPr>
            <p:nvPr userDrawn="1"/>
          </p:nvSpPr>
          <p:spPr bwMode="auto">
            <a:xfrm>
              <a:off x="2641969"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7" name="Oval 499"/>
            <p:cNvSpPr>
              <a:spLocks noChangeAspect="1" noChangeArrowheads="1"/>
            </p:cNvSpPr>
            <p:nvPr userDrawn="1"/>
          </p:nvSpPr>
          <p:spPr bwMode="auto">
            <a:xfrm>
              <a:off x="275354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8" name="Oval 500"/>
            <p:cNvSpPr>
              <a:spLocks noChangeAspect="1" noChangeArrowheads="1"/>
            </p:cNvSpPr>
            <p:nvPr userDrawn="1"/>
          </p:nvSpPr>
          <p:spPr bwMode="auto">
            <a:xfrm>
              <a:off x="286663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499" name="Oval 501"/>
            <p:cNvSpPr>
              <a:spLocks noChangeAspect="1" noChangeArrowheads="1"/>
            </p:cNvSpPr>
            <p:nvPr userDrawn="1"/>
          </p:nvSpPr>
          <p:spPr bwMode="auto">
            <a:xfrm>
              <a:off x="2978206"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0" name="Oval 502"/>
            <p:cNvSpPr>
              <a:spLocks noChangeAspect="1" noChangeArrowheads="1"/>
            </p:cNvSpPr>
            <p:nvPr userDrawn="1"/>
          </p:nvSpPr>
          <p:spPr bwMode="auto">
            <a:xfrm>
              <a:off x="4103013"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1" name="Oval 503"/>
            <p:cNvSpPr>
              <a:spLocks noChangeAspect="1" noChangeArrowheads="1"/>
            </p:cNvSpPr>
            <p:nvPr userDrawn="1"/>
          </p:nvSpPr>
          <p:spPr bwMode="auto">
            <a:xfrm>
              <a:off x="4214589"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2" name="Oval 504"/>
            <p:cNvSpPr>
              <a:spLocks noChangeAspect="1" noChangeArrowheads="1"/>
            </p:cNvSpPr>
            <p:nvPr userDrawn="1"/>
          </p:nvSpPr>
          <p:spPr bwMode="auto">
            <a:xfrm>
              <a:off x="432767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3" name="Oval 505"/>
            <p:cNvSpPr>
              <a:spLocks noChangeAspect="1" noChangeArrowheads="1"/>
            </p:cNvSpPr>
            <p:nvPr userDrawn="1"/>
          </p:nvSpPr>
          <p:spPr bwMode="auto">
            <a:xfrm>
              <a:off x="4439248"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4" name="Oval 506"/>
            <p:cNvSpPr>
              <a:spLocks noChangeAspect="1" noChangeArrowheads="1"/>
            </p:cNvSpPr>
            <p:nvPr userDrawn="1"/>
          </p:nvSpPr>
          <p:spPr bwMode="auto">
            <a:xfrm>
              <a:off x="455233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5" name="Oval 507"/>
            <p:cNvSpPr>
              <a:spLocks noChangeAspect="1" noChangeArrowheads="1"/>
            </p:cNvSpPr>
            <p:nvPr userDrawn="1"/>
          </p:nvSpPr>
          <p:spPr bwMode="auto">
            <a:xfrm>
              <a:off x="466390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6" name="Oval 508"/>
            <p:cNvSpPr>
              <a:spLocks noChangeAspect="1" noChangeArrowheads="1"/>
            </p:cNvSpPr>
            <p:nvPr userDrawn="1"/>
          </p:nvSpPr>
          <p:spPr bwMode="auto">
            <a:xfrm>
              <a:off x="4776992"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7" name="Oval 509"/>
            <p:cNvSpPr>
              <a:spLocks noChangeAspect="1" noChangeArrowheads="1"/>
            </p:cNvSpPr>
            <p:nvPr userDrawn="1"/>
          </p:nvSpPr>
          <p:spPr bwMode="auto">
            <a:xfrm>
              <a:off x="4888568" y="2385118"/>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508" name="Oval 510"/>
            <p:cNvSpPr>
              <a:spLocks noChangeAspect="1" noChangeArrowheads="1"/>
            </p:cNvSpPr>
            <p:nvPr userDrawn="1"/>
          </p:nvSpPr>
          <p:spPr bwMode="auto">
            <a:xfrm>
              <a:off x="500165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09" name="Oval 511"/>
            <p:cNvSpPr>
              <a:spLocks noChangeAspect="1" noChangeArrowheads="1"/>
            </p:cNvSpPr>
            <p:nvPr userDrawn="1"/>
          </p:nvSpPr>
          <p:spPr bwMode="auto">
            <a:xfrm>
              <a:off x="511322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0" name="Oval 512"/>
            <p:cNvSpPr>
              <a:spLocks noChangeAspect="1" noChangeArrowheads="1"/>
            </p:cNvSpPr>
            <p:nvPr userDrawn="1"/>
          </p:nvSpPr>
          <p:spPr bwMode="auto">
            <a:xfrm>
              <a:off x="522631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1" name="Oval 513"/>
            <p:cNvSpPr>
              <a:spLocks noChangeAspect="1" noChangeArrowheads="1"/>
            </p:cNvSpPr>
            <p:nvPr userDrawn="1"/>
          </p:nvSpPr>
          <p:spPr bwMode="auto">
            <a:xfrm>
              <a:off x="533788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2" name="Oval 514"/>
            <p:cNvSpPr>
              <a:spLocks noChangeAspect="1" noChangeArrowheads="1"/>
            </p:cNvSpPr>
            <p:nvPr userDrawn="1"/>
          </p:nvSpPr>
          <p:spPr bwMode="auto">
            <a:xfrm>
              <a:off x="5450972"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3" name="Oval 515"/>
            <p:cNvSpPr>
              <a:spLocks noChangeAspect="1" noChangeArrowheads="1"/>
            </p:cNvSpPr>
            <p:nvPr userDrawn="1"/>
          </p:nvSpPr>
          <p:spPr bwMode="auto">
            <a:xfrm>
              <a:off x="5562548"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4" name="Oval 516"/>
            <p:cNvSpPr>
              <a:spLocks noChangeAspect="1" noChangeArrowheads="1"/>
            </p:cNvSpPr>
            <p:nvPr userDrawn="1"/>
          </p:nvSpPr>
          <p:spPr bwMode="auto">
            <a:xfrm>
              <a:off x="567563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5" name="Oval 517"/>
            <p:cNvSpPr>
              <a:spLocks noChangeAspect="1" noChangeArrowheads="1"/>
            </p:cNvSpPr>
            <p:nvPr userDrawn="1"/>
          </p:nvSpPr>
          <p:spPr bwMode="auto">
            <a:xfrm>
              <a:off x="5787207"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6" name="Oval 518"/>
            <p:cNvSpPr>
              <a:spLocks noChangeAspect="1" noChangeArrowheads="1"/>
            </p:cNvSpPr>
            <p:nvPr userDrawn="1"/>
          </p:nvSpPr>
          <p:spPr bwMode="auto">
            <a:xfrm>
              <a:off x="590029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7" name="Oval 519"/>
            <p:cNvSpPr>
              <a:spLocks noChangeAspect="1" noChangeArrowheads="1"/>
            </p:cNvSpPr>
            <p:nvPr userDrawn="1"/>
          </p:nvSpPr>
          <p:spPr bwMode="auto">
            <a:xfrm>
              <a:off x="6013375"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8" name="Oval 520"/>
            <p:cNvSpPr>
              <a:spLocks noChangeAspect="1" noChangeArrowheads="1"/>
            </p:cNvSpPr>
            <p:nvPr userDrawn="1"/>
          </p:nvSpPr>
          <p:spPr bwMode="auto">
            <a:xfrm>
              <a:off x="6124951"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19" name="Oval 521"/>
            <p:cNvSpPr>
              <a:spLocks noChangeAspect="1" noChangeArrowheads="1"/>
            </p:cNvSpPr>
            <p:nvPr userDrawn="1"/>
          </p:nvSpPr>
          <p:spPr bwMode="auto">
            <a:xfrm>
              <a:off x="623803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0" name="Oval 522"/>
            <p:cNvSpPr>
              <a:spLocks noChangeAspect="1" noChangeArrowheads="1"/>
            </p:cNvSpPr>
            <p:nvPr userDrawn="1"/>
          </p:nvSpPr>
          <p:spPr bwMode="auto">
            <a:xfrm>
              <a:off x="634961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1" name="Oval 523"/>
            <p:cNvSpPr>
              <a:spLocks noChangeAspect="1" noChangeArrowheads="1"/>
            </p:cNvSpPr>
            <p:nvPr userDrawn="1"/>
          </p:nvSpPr>
          <p:spPr bwMode="auto">
            <a:xfrm>
              <a:off x="646269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2" name="Oval 524"/>
            <p:cNvSpPr>
              <a:spLocks noChangeAspect="1" noChangeArrowheads="1"/>
            </p:cNvSpPr>
            <p:nvPr userDrawn="1"/>
          </p:nvSpPr>
          <p:spPr bwMode="auto">
            <a:xfrm>
              <a:off x="657427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3" name="Oval 525"/>
            <p:cNvSpPr>
              <a:spLocks noChangeAspect="1" noChangeArrowheads="1"/>
            </p:cNvSpPr>
            <p:nvPr userDrawn="1"/>
          </p:nvSpPr>
          <p:spPr bwMode="auto">
            <a:xfrm>
              <a:off x="6687355"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4" name="Oval 526"/>
            <p:cNvSpPr>
              <a:spLocks noChangeAspect="1" noChangeArrowheads="1"/>
            </p:cNvSpPr>
            <p:nvPr userDrawn="1"/>
          </p:nvSpPr>
          <p:spPr bwMode="auto">
            <a:xfrm>
              <a:off x="6798931"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5" name="Oval 527"/>
            <p:cNvSpPr>
              <a:spLocks noChangeAspect="1" noChangeArrowheads="1"/>
            </p:cNvSpPr>
            <p:nvPr userDrawn="1"/>
          </p:nvSpPr>
          <p:spPr bwMode="auto">
            <a:xfrm>
              <a:off x="691201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6" name="Oval 528"/>
            <p:cNvSpPr>
              <a:spLocks noChangeAspect="1" noChangeArrowheads="1"/>
            </p:cNvSpPr>
            <p:nvPr userDrawn="1"/>
          </p:nvSpPr>
          <p:spPr bwMode="auto">
            <a:xfrm>
              <a:off x="702359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7" name="Oval 529"/>
            <p:cNvSpPr>
              <a:spLocks noChangeAspect="1" noChangeArrowheads="1"/>
            </p:cNvSpPr>
            <p:nvPr userDrawn="1"/>
          </p:nvSpPr>
          <p:spPr bwMode="auto">
            <a:xfrm>
              <a:off x="713667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8" name="Oval 530"/>
            <p:cNvSpPr>
              <a:spLocks noChangeAspect="1" noChangeArrowheads="1"/>
            </p:cNvSpPr>
            <p:nvPr userDrawn="1"/>
          </p:nvSpPr>
          <p:spPr bwMode="auto">
            <a:xfrm>
              <a:off x="724825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29" name="Oval 531"/>
            <p:cNvSpPr>
              <a:spLocks noChangeAspect="1" noChangeArrowheads="1"/>
            </p:cNvSpPr>
            <p:nvPr userDrawn="1"/>
          </p:nvSpPr>
          <p:spPr bwMode="auto">
            <a:xfrm>
              <a:off x="7361334"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0" name="Oval 532"/>
            <p:cNvSpPr>
              <a:spLocks noChangeAspect="1" noChangeArrowheads="1"/>
            </p:cNvSpPr>
            <p:nvPr userDrawn="1"/>
          </p:nvSpPr>
          <p:spPr bwMode="auto">
            <a:xfrm>
              <a:off x="7472910" y="238511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1" name="Oval 533"/>
            <p:cNvSpPr>
              <a:spLocks noChangeAspect="1" noChangeArrowheads="1"/>
            </p:cNvSpPr>
            <p:nvPr userDrawn="1"/>
          </p:nvSpPr>
          <p:spPr bwMode="auto">
            <a:xfrm>
              <a:off x="758599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2" name="Oval 534"/>
            <p:cNvSpPr>
              <a:spLocks noChangeAspect="1" noChangeArrowheads="1"/>
            </p:cNvSpPr>
            <p:nvPr userDrawn="1"/>
          </p:nvSpPr>
          <p:spPr bwMode="auto">
            <a:xfrm>
              <a:off x="7697570"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3" name="Oval 535"/>
            <p:cNvSpPr>
              <a:spLocks noChangeAspect="1" noChangeArrowheads="1"/>
            </p:cNvSpPr>
            <p:nvPr userDrawn="1"/>
          </p:nvSpPr>
          <p:spPr bwMode="auto">
            <a:xfrm>
              <a:off x="8035314" y="238511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4" name="Oval 536"/>
            <p:cNvSpPr>
              <a:spLocks noChangeAspect="1" noChangeArrowheads="1"/>
            </p:cNvSpPr>
            <p:nvPr userDrawn="1"/>
          </p:nvSpPr>
          <p:spPr bwMode="auto">
            <a:xfrm>
              <a:off x="140558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5" name="Oval 537"/>
            <p:cNvSpPr>
              <a:spLocks noChangeAspect="1" noChangeArrowheads="1"/>
            </p:cNvSpPr>
            <p:nvPr userDrawn="1"/>
          </p:nvSpPr>
          <p:spPr bwMode="auto">
            <a:xfrm>
              <a:off x="151867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6" name="Oval 538"/>
            <p:cNvSpPr>
              <a:spLocks noChangeAspect="1" noChangeArrowheads="1"/>
            </p:cNvSpPr>
            <p:nvPr userDrawn="1"/>
          </p:nvSpPr>
          <p:spPr bwMode="auto">
            <a:xfrm>
              <a:off x="1630247"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7" name="Oval 539"/>
            <p:cNvSpPr>
              <a:spLocks noChangeAspect="1" noChangeArrowheads="1"/>
            </p:cNvSpPr>
            <p:nvPr userDrawn="1"/>
          </p:nvSpPr>
          <p:spPr bwMode="auto">
            <a:xfrm>
              <a:off x="174333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8" name="Oval 540"/>
            <p:cNvSpPr>
              <a:spLocks noChangeAspect="1" noChangeArrowheads="1"/>
            </p:cNvSpPr>
            <p:nvPr userDrawn="1"/>
          </p:nvSpPr>
          <p:spPr bwMode="auto">
            <a:xfrm>
              <a:off x="185490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39" name="Oval 541"/>
            <p:cNvSpPr>
              <a:spLocks noChangeAspect="1" noChangeArrowheads="1"/>
            </p:cNvSpPr>
            <p:nvPr userDrawn="1"/>
          </p:nvSpPr>
          <p:spPr bwMode="auto">
            <a:xfrm>
              <a:off x="196799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0" name="Oval 542"/>
            <p:cNvSpPr>
              <a:spLocks noChangeAspect="1" noChangeArrowheads="1"/>
            </p:cNvSpPr>
            <p:nvPr userDrawn="1"/>
          </p:nvSpPr>
          <p:spPr bwMode="auto">
            <a:xfrm>
              <a:off x="207956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1" name="Oval 543"/>
            <p:cNvSpPr>
              <a:spLocks noChangeAspect="1" noChangeArrowheads="1"/>
            </p:cNvSpPr>
            <p:nvPr userDrawn="1"/>
          </p:nvSpPr>
          <p:spPr bwMode="auto">
            <a:xfrm>
              <a:off x="219265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2" name="Oval 544"/>
            <p:cNvSpPr>
              <a:spLocks noChangeAspect="1" noChangeArrowheads="1"/>
            </p:cNvSpPr>
            <p:nvPr userDrawn="1"/>
          </p:nvSpPr>
          <p:spPr bwMode="auto">
            <a:xfrm>
              <a:off x="2304226"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3" name="Oval 545"/>
            <p:cNvSpPr>
              <a:spLocks noChangeAspect="1" noChangeArrowheads="1"/>
            </p:cNvSpPr>
            <p:nvPr userDrawn="1"/>
          </p:nvSpPr>
          <p:spPr bwMode="auto">
            <a:xfrm>
              <a:off x="241731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4" name="Oval 546"/>
            <p:cNvSpPr>
              <a:spLocks noChangeAspect="1" noChangeArrowheads="1"/>
            </p:cNvSpPr>
            <p:nvPr userDrawn="1"/>
          </p:nvSpPr>
          <p:spPr bwMode="auto">
            <a:xfrm>
              <a:off x="252888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5" name="Oval 547"/>
            <p:cNvSpPr>
              <a:spLocks noChangeAspect="1" noChangeArrowheads="1"/>
            </p:cNvSpPr>
            <p:nvPr userDrawn="1"/>
          </p:nvSpPr>
          <p:spPr bwMode="auto">
            <a:xfrm>
              <a:off x="2641969"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6" name="Oval 548"/>
            <p:cNvSpPr>
              <a:spLocks noChangeAspect="1" noChangeArrowheads="1"/>
            </p:cNvSpPr>
            <p:nvPr userDrawn="1"/>
          </p:nvSpPr>
          <p:spPr bwMode="auto">
            <a:xfrm>
              <a:off x="275354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7" name="Oval 549"/>
            <p:cNvSpPr>
              <a:spLocks noChangeAspect="1" noChangeArrowheads="1"/>
            </p:cNvSpPr>
            <p:nvPr userDrawn="1"/>
          </p:nvSpPr>
          <p:spPr bwMode="auto">
            <a:xfrm>
              <a:off x="286663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8" name="Oval 550"/>
            <p:cNvSpPr>
              <a:spLocks noChangeAspect="1" noChangeArrowheads="1"/>
            </p:cNvSpPr>
            <p:nvPr userDrawn="1"/>
          </p:nvSpPr>
          <p:spPr bwMode="auto">
            <a:xfrm>
              <a:off x="2978206"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49" name="Oval 551"/>
            <p:cNvSpPr>
              <a:spLocks noChangeAspect="1" noChangeArrowheads="1"/>
            </p:cNvSpPr>
            <p:nvPr userDrawn="1"/>
          </p:nvSpPr>
          <p:spPr bwMode="auto">
            <a:xfrm>
              <a:off x="4214589"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0" name="Oval 552"/>
            <p:cNvSpPr>
              <a:spLocks noChangeAspect="1" noChangeArrowheads="1"/>
            </p:cNvSpPr>
            <p:nvPr userDrawn="1"/>
          </p:nvSpPr>
          <p:spPr bwMode="auto">
            <a:xfrm>
              <a:off x="4327672" y="2489154"/>
              <a:ext cx="85944"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551" name="Oval 553"/>
            <p:cNvSpPr>
              <a:spLocks noChangeAspect="1" noChangeArrowheads="1"/>
            </p:cNvSpPr>
            <p:nvPr userDrawn="1"/>
          </p:nvSpPr>
          <p:spPr bwMode="auto">
            <a:xfrm>
              <a:off x="443924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2" name="Oval 554"/>
            <p:cNvSpPr>
              <a:spLocks noChangeAspect="1" noChangeArrowheads="1"/>
            </p:cNvSpPr>
            <p:nvPr userDrawn="1"/>
          </p:nvSpPr>
          <p:spPr bwMode="auto">
            <a:xfrm>
              <a:off x="455233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3" name="Oval 555"/>
            <p:cNvSpPr>
              <a:spLocks noChangeAspect="1" noChangeArrowheads="1"/>
            </p:cNvSpPr>
            <p:nvPr userDrawn="1"/>
          </p:nvSpPr>
          <p:spPr bwMode="auto">
            <a:xfrm>
              <a:off x="466390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4" name="Oval 556"/>
            <p:cNvSpPr>
              <a:spLocks noChangeAspect="1" noChangeArrowheads="1"/>
            </p:cNvSpPr>
            <p:nvPr userDrawn="1"/>
          </p:nvSpPr>
          <p:spPr bwMode="auto">
            <a:xfrm>
              <a:off x="4776992"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5" name="Oval 557"/>
            <p:cNvSpPr>
              <a:spLocks noChangeAspect="1" noChangeArrowheads="1"/>
            </p:cNvSpPr>
            <p:nvPr userDrawn="1"/>
          </p:nvSpPr>
          <p:spPr bwMode="auto">
            <a:xfrm>
              <a:off x="4888568"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6" name="Oval 558"/>
            <p:cNvSpPr>
              <a:spLocks noChangeAspect="1" noChangeArrowheads="1"/>
            </p:cNvSpPr>
            <p:nvPr userDrawn="1"/>
          </p:nvSpPr>
          <p:spPr bwMode="auto">
            <a:xfrm>
              <a:off x="500165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7" name="Oval 559"/>
            <p:cNvSpPr>
              <a:spLocks noChangeAspect="1" noChangeArrowheads="1"/>
            </p:cNvSpPr>
            <p:nvPr userDrawn="1"/>
          </p:nvSpPr>
          <p:spPr bwMode="auto">
            <a:xfrm>
              <a:off x="511322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8" name="Oval 560"/>
            <p:cNvSpPr>
              <a:spLocks noChangeAspect="1" noChangeArrowheads="1"/>
            </p:cNvSpPr>
            <p:nvPr userDrawn="1"/>
          </p:nvSpPr>
          <p:spPr bwMode="auto">
            <a:xfrm>
              <a:off x="522631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59" name="Oval 561"/>
            <p:cNvSpPr>
              <a:spLocks noChangeAspect="1" noChangeArrowheads="1"/>
            </p:cNvSpPr>
            <p:nvPr userDrawn="1"/>
          </p:nvSpPr>
          <p:spPr bwMode="auto">
            <a:xfrm>
              <a:off x="533788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0" name="Oval 562"/>
            <p:cNvSpPr>
              <a:spLocks noChangeAspect="1" noChangeArrowheads="1"/>
            </p:cNvSpPr>
            <p:nvPr userDrawn="1"/>
          </p:nvSpPr>
          <p:spPr bwMode="auto">
            <a:xfrm>
              <a:off x="5450972"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1" name="Oval 563"/>
            <p:cNvSpPr>
              <a:spLocks noChangeAspect="1" noChangeArrowheads="1"/>
            </p:cNvSpPr>
            <p:nvPr userDrawn="1"/>
          </p:nvSpPr>
          <p:spPr bwMode="auto">
            <a:xfrm>
              <a:off x="5562548"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2" name="Oval 564"/>
            <p:cNvSpPr>
              <a:spLocks noChangeAspect="1" noChangeArrowheads="1"/>
            </p:cNvSpPr>
            <p:nvPr userDrawn="1"/>
          </p:nvSpPr>
          <p:spPr bwMode="auto">
            <a:xfrm>
              <a:off x="567563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3" name="Oval 565"/>
            <p:cNvSpPr>
              <a:spLocks noChangeAspect="1" noChangeArrowheads="1"/>
            </p:cNvSpPr>
            <p:nvPr userDrawn="1"/>
          </p:nvSpPr>
          <p:spPr bwMode="auto">
            <a:xfrm>
              <a:off x="5787207"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4" name="Oval 566"/>
            <p:cNvSpPr>
              <a:spLocks noChangeAspect="1" noChangeArrowheads="1"/>
            </p:cNvSpPr>
            <p:nvPr userDrawn="1"/>
          </p:nvSpPr>
          <p:spPr bwMode="auto">
            <a:xfrm>
              <a:off x="590029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5" name="Oval 567"/>
            <p:cNvSpPr>
              <a:spLocks noChangeAspect="1" noChangeArrowheads="1"/>
            </p:cNvSpPr>
            <p:nvPr userDrawn="1"/>
          </p:nvSpPr>
          <p:spPr bwMode="auto">
            <a:xfrm>
              <a:off x="6013375"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6" name="Oval 568"/>
            <p:cNvSpPr>
              <a:spLocks noChangeAspect="1" noChangeArrowheads="1"/>
            </p:cNvSpPr>
            <p:nvPr userDrawn="1"/>
          </p:nvSpPr>
          <p:spPr bwMode="auto">
            <a:xfrm>
              <a:off x="6124951"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7" name="Oval 569"/>
            <p:cNvSpPr>
              <a:spLocks noChangeAspect="1" noChangeArrowheads="1"/>
            </p:cNvSpPr>
            <p:nvPr userDrawn="1"/>
          </p:nvSpPr>
          <p:spPr bwMode="auto">
            <a:xfrm>
              <a:off x="623803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8" name="Oval 570"/>
            <p:cNvSpPr>
              <a:spLocks noChangeAspect="1" noChangeArrowheads="1"/>
            </p:cNvSpPr>
            <p:nvPr userDrawn="1"/>
          </p:nvSpPr>
          <p:spPr bwMode="auto">
            <a:xfrm>
              <a:off x="634961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69" name="Oval 571"/>
            <p:cNvSpPr>
              <a:spLocks noChangeAspect="1" noChangeArrowheads="1"/>
            </p:cNvSpPr>
            <p:nvPr userDrawn="1"/>
          </p:nvSpPr>
          <p:spPr bwMode="auto">
            <a:xfrm>
              <a:off x="646269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0" name="Oval 572"/>
            <p:cNvSpPr>
              <a:spLocks noChangeAspect="1" noChangeArrowheads="1"/>
            </p:cNvSpPr>
            <p:nvPr userDrawn="1"/>
          </p:nvSpPr>
          <p:spPr bwMode="auto">
            <a:xfrm>
              <a:off x="657427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1" name="Oval 573"/>
            <p:cNvSpPr>
              <a:spLocks noChangeAspect="1" noChangeArrowheads="1"/>
            </p:cNvSpPr>
            <p:nvPr userDrawn="1"/>
          </p:nvSpPr>
          <p:spPr bwMode="auto">
            <a:xfrm>
              <a:off x="6687355"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2" name="Oval 574"/>
            <p:cNvSpPr>
              <a:spLocks noChangeAspect="1" noChangeArrowheads="1"/>
            </p:cNvSpPr>
            <p:nvPr userDrawn="1"/>
          </p:nvSpPr>
          <p:spPr bwMode="auto">
            <a:xfrm>
              <a:off x="6798931"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3" name="Oval 575"/>
            <p:cNvSpPr>
              <a:spLocks noChangeAspect="1" noChangeArrowheads="1"/>
            </p:cNvSpPr>
            <p:nvPr userDrawn="1"/>
          </p:nvSpPr>
          <p:spPr bwMode="auto">
            <a:xfrm>
              <a:off x="691201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4" name="Oval 576"/>
            <p:cNvSpPr>
              <a:spLocks noChangeAspect="1" noChangeArrowheads="1"/>
            </p:cNvSpPr>
            <p:nvPr userDrawn="1"/>
          </p:nvSpPr>
          <p:spPr bwMode="auto">
            <a:xfrm>
              <a:off x="702359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5" name="Oval 577"/>
            <p:cNvSpPr>
              <a:spLocks noChangeAspect="1" noChangeArrowheads="1"/>
            </p:cNvSpPr>
            <p:nvPr userDrawn="1"/>
          </p:nvSpPr>
          <p:spPr bwMode="auto">
            <a:xfrm>
              <a:off x="713667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6" name="Oval 578"/>
            <p:cNvSpPr>
              <a:spLocks noChangeAspect="1" noChangeArrowheads="1"/>
            </p:cNvSpPr>
            <p:nvPr userDrawn="1"/>
          </p:nvSpPr>
          <p:spPr bwMode="auto">
            <a:xfrm>
              <a:off x="724825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7" name="Oval 579"/>
            <p:cNvSpPr>
              <a:spLocks noChangeAspect="1" noChangeArrowheads="1"/>
            </p:cNvSpPr>
            <p:nvPr userDrawn="1"/>
          </p:nvSpPr>
          <p:spPr bwMode="auto">
            <a:xfrm>
              <a:off x="7361334"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8" name="Oval 580"/>
            <p:cNvSpPr>
              <a:spLocks noChangeAspect="1" noChangeArrowheads="1"/>
            </p:cNvSpPr>
            <p:nvPr userDrawn="1"/>
          </p:nvSpPr>
          <p:spPr bwMode="auto">
            <a:xfrm>
              <a:off x="7472910" y="248915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79" name="Oval 581"/>
            <p:cNvSpPr>
              <a:spLocks noChangeAspect="1" noChangeArrowheads="1"/>
            </p:cNvSpPr>
            <p:nvPr userDrawn="1"/>
          </p:nvSpPr>
          <p:spPr bwMode="auto">
            <a:xfrm>
              <a:off x="758599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0" name="Oval 582"/>
            <p:cNvSpPr>
              <a:spLocks noChangeAspect="1" noChangeArrowheads="1"/>
            </p:cNvSpPr>
            <p:nvPr userDrawn="1"/>
          </p:nvSpPr>
          <p:spPr bwMode="auto">
            <a:xfrm>
              <a:off x="7697570"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1" name="Oval 583"/>
            <p:cNvSpPr>
              <a:spLocks noChangeAspect="1" noChangeArrowheads="1"/>
            </p:cNvSpPr>
            <p:nvPr userDrawn="1"/>
          </p:nvSpPr>
          <p:spPr bwMode="auto">
            <a:xfrm>
              <a:off x="8035314" y="248915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2" name="Oval 584"/>
            <p:cNvSpPr>
              <a:spLocks noChangeAspect="1" noChangeArrowheads="1"/>
            </p:cNvSpPr>
            <p:nvPr userDrawn="1"/>
          </p:nvSpPr>
          <p:spPr bwMode="auto">
            <a:xfrm>
              <a:off x="140558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3" name="Oval 585"/>
            <p:cNvSpPr>
              <a:spLocks noChangeAspect="1" noChangeArrowheads="1"/>
            </p:cNvSpPr>
            <p:nvPr userDrawn="1"/>
          </p:nvSpPr>
          <p:spPr bwMode="auto">
            <a:xfrm>
              <a:off x="151867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4" name="Oval 586"/>
            <p:cNvSpPr>
              <a:spLocks noChangeAspect="1" noChangeArrowheads="1"/>
            </p:cNvSpPr>
            <p:nvPr userDrawn="1"/>
          </p:nvSpPr>
          <p:spPr bwMode="auto">
            <a:xfrm>
              <a:off x="1630247"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5" name="Oval 587"/>
            <p:cNvSpPr>
              <a:spLocks noChangeAspect="1" noChangeArrowheads="1"/>
            </p:cNvSpPr>
            <p:nvPr userDrawn="1"/>
          </p:nvSpPr>
          <p:spPr bwMode="auto">
            <a:xfrm>
              <a:off x="174333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6" name="Oval 588"/>
            <p:cNvSpPr>
              <a:spLocks noChangeAspect="1" noChangeArrowheads="1"/>
            </p:cNvSpPr>
            <p:nvPr userDrawn="1"/>
          </p:nvSpPr>
          <p:spPr bwMode="auto">
            <a:xfrm>
              <a:off x="185490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7" name="Oval 589"/>
            <p:cNvSpPr>
              <a:spLocks noChangeAspect="1" noChangeArrowheads="1"/>
            </p:cNvSpPr>
            <p:nvPr userDrawn="1"/>
          </p:nvSpPr>
          <p:spPr bwMode="auto">
            <a:xfrm>
              <a:off x="196799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8" name="Oval 590"/>
            <p:cNvSpPr>
              <a:spLocks noChangeAspect="1" noChangeArrowheads="1"/>
            </p:cNvSpPr>
            <p:nvPr userDrawn="1"/>
          </p:nvSpPr>
          <p:spPr bwMode="auto">
            <a:xfrm>
              <a:off x="207956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89" name="Oval 591"/>
            <p:cNvSpPr>
              <a:spLocks noChangeAspect="1" noChangeArrowheads="1"/>
            </p:cNvSpPr>
            <p:nvPr userDrawn="1"/>
          </p:nvSpPr>
          <p:spPr bwMode="auto">
            <a:xfrm>
              <a:off x="219265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0" name="Oval 592"/>
            <p:cNvSpPr>
              <a:spLocks noChangeAspect="1" noChangeArrowheads="1"/>
            </p:cNvSpPr>
            <p:nvPr userDrawn="1"/>
          </p:nvSpPr>
          <p:spPr bwMode="auto">
            <a:xfrm>
              <a:off x="2304226"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1" name="Oval 593"/>
            <p:cNvSpPr>
              <a:spLocks noChangeAspect="1" noChangeArrowheads="1"/>
            </p:cNvSpPr>
            <p:nvPr userDrawn="1"/>
          </p:nvSpPr>
          <p:spPr bwMode="auto">
            <a:xfrm>
              <a:off x="241731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2" name="Oval 594"/>
            <p:cNvSpPr>
              <a:spLocks noChangeAspect="1" noChangeArrowheads="1"/>
            </p:cNvSpPr>
            <p:nvPr userDrawn="1"/>
          </p:nvSpPr>
          <p:spPr bwMode="auto">
            <a:xfrm>
              <a:off x="252888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3" name="Oval 595"/>
            <p:cNvSpPr>
              <a:spLocks noChangeAspect="1" noChangeArrowheads="1"/>
            </p:cNvSpPr>
            <p:nvPr userDrawn="1"/>
          </p:nvSpPr>
          <p:spPr bwMode="auto">
            <a:xfrm>
              <a:off x="2641969"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4" name="Oval 596"/>
            <p:cNvSpPr>
              <a:spLocks noChangeAspect="1" noChangeArrowheads="1"/>
            </p:cNvSpPr>
            <p:nvPr userDrawn="1"/>
          </p:nvSpPr>
          <p:spPr bwMode="auto">
            <a:xfrm>
              <a:off x="275354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5" name="Oval 597"/>
            <p:cNvSpPr>
              <a:spLocks noChangeAspect="1" noChangeArrowheads="1"/>
            </p:cNvSpPr>
            <p:nvPr userDrawn="1"/>
          </p:nvSpPr>
          <p:spPr bwMode="auto">
            <a:xfrm>
              <a:off x="286663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6" name="Oval 598"/>
            <p:cNvSpPr>
              <a:spLocks noChangeAspect="1" noChangeArrowheads="1"/>
            </p:cNvSpPr>
            <p:nvPr userDrawn="1"/>
          </p:nvSpPr>
          <p:spPr bwMode="auto">
            <a:xfrm>
              <a:off x="2978206"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7" name="Oval 599"/>
            <p:cNvSpPr>
              <a:spLocks noChangeAspect="1" noChangeArrowheads="1"/>
            </p:cNvSpPr>
            <p:nvPr userDrawn="1"/>
          </p:nvSpPr>
          <p:spPr bwMode="auto">
            <a:xfrm>
              <a:off x="4327672"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8" name="Oval 600"/>
            <p:cNvSpPr>
              <a:spLocks noChangeAspect="1" noChangeArrowheads="1"/>
            </p:cNvSpPr>
            <p:nvPr userDrawn="1"/>
          </p:nvSpPr>
          <p:spPr bwMode="auto">
            <a:xfrm>
              <a:off x="443924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599" name="Oval 601"/>
            <p:cNvSpPr>
              <a:spLocks noChangeAspect="1" noChangeArrowheads="1"/>
            </p:cNvSpPr>
            <p:nvPr userDrawn="1"/>
          </p:nvSpPr>
          <p:spPr bwMode="auto">
            <a:xfrm>
              <a:off x="455233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0" name="Oval 602"/>
            <p:cNvSpPr>
              <a:spLocks noChangeAspect="1" noChangeArrowheads="1"/>
            </p:cNvSpPr>
            <p:nvPr userDrawn="1"/>
          </p:nvSpPr>
          <p:spPr bwMode="auto">
            <a:xfrm>
              <a:off x="466390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1" name="Oval 603"/>
            <p:cNvSpPr>
              <a:spLocks noChangeAspect="1" noChangeArrowheads="1"/>
            </p:cNvSpPr>
            <p:nvPr userDrawn="1"/>
          </p:nvSpPr>
          <p:spPr bwMode="auto">
            <a:xfrm>
              <a:off x="4776992"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602" name="Oval 604"/>
            <p:cNvSpPr>
              <a:spLocks noChangeAspect="1" noChangeArrowheads="1"/>
            </p:cNvSpPr>
            <p:nvPr userDrawn="1"/>
          </p:nvSpPr>
          <p:spPr bwMode="auto">
            <a:xfrm>
              <a:off x="4888568"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3" name="Oval 605"/>
            <p:cNvSpPr>
              <a:spLocks noChangeAspect="1" noChangeArrowheads="1"/>
            </p:cNvSpPr>
            <p:nvPr userDrawn="1"/>
          </p:nvSpPr>
          <p:spPr bwMode="auto">
            <a:xfrm>
              <a:off x="500165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4" name="Oval 606"/>
            <p:cNvSpPr>
              <a:spLocks noChangeAspect="1" noChangeArrowheads="1"/>
            </p:cNvSpPr>
            <p:nvPr userDrawn="1"/>
          </p:nvSpPr>
          <p:spPr bwMode="auto">
            <a:xfrm>
              <a:off x="511322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5" name="Oval 607"/>
            <p:cNvSpPr>
              <a:spLocks noChangeAspect="1" noChangeArrowheads="1"/>
            </p:cNvSpPr>
            <p:nvPr userDrawn="1"/>
          </p:nvSpPr>
          <p:spPr bwMode="auto">
            <a:xfrm>
              <a:off x="522631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6" name="Oval 608"/>
            <p:cNvSpPr>
              <a:spLocks noChangeAspect="1" noChangeArrowheads="1"/>
            </p:cNvSpPr>
            <p:nvPr userDrawn="1"/>
          </p:nvSpPr>
          <p:spPr bwMode="auto">
            <a:xfrm>
              <a:off x="533788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7" name="Oval 609"/>
            <p:cNvSpPr>
              <a:spLocks noChangeAspect="1" noChangeArrowheads="1"/>
            </p:cNvSpPr>
            <p:nvPr userDrawn="1"/>
          </p:nvSpPr>
          <p:spPr bwMode="auto">
            <a:xfrm>
              <a:off x="5450972"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8" name="Oval 610"/>
            <p:cNvSpPr>
              <a:spLocks noChangeAspect="1" noChangeArrowheads="1"/>
            </p:cNvSpPr>
            <p:nvPr userDrawn="1"/>
          </p:nvSpPr>
          <p:spPr bwMode="auto">
            <a:xfrm>
              <a:off x="5562548"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09" name="Oval 611"/>
            <p:cNvSpPr>
              <a:spLocks noChangeAspect="1" noChangeArrowheads="1"/>
            </p:cNvSpPr>
            <p:nvPr userDrawn="1"/>
          </p:nvSpPr>
          <p:spPr bwMode="auto">
            <a:xfrm>
              <a:off x="567563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0" name="Oval 612"/>
            <p:cNvSpPr>
              <a:spLocks noChangeAspect="1" noChangeArrowheads="1"/>
            </p:cNvSpPr>
            <p:nvPr userDrawn="1"/>
          </p:nvSpPr>
          <p:spPr bwMode="auto">
            <a:xfrm>
              <a:off x="5787207"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1" name="Oval 613"/>
            <p:cNvSpPr>
              <a:spLocks noChangeAspect="1" noChangeArrowheads="1"/>
            </p:cNvSpPr>
            <p:nvPr userDrawn="1"/>
          </p:nvSpPr>
          <p:spPr bwMode="auto">
            <a:xfrm>
              <a:off x="590029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2" name="Oval 614"/>
            <p:cNvSpPr>
              <a:spLocks noChangeAspect="1" noChangeArrowheads="1"/>
            </p:cNvSpPr>
            <p:nvPr userDrawn="1"/>
          </p:nvSpPr>
          <p:spPr bwMode="auto">
            <a:xfrm>
              <a:off x="6013375"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3" name="Oval 615"/>
            <p:cNvSpPr>
              <a:spLocks noChangeAspect="1" noChangeArrowheads="1"/>
            </p:cNvSpPr>
            <p:nvPr userDrawn="1"/>
          </p:nvSpPr>
          <p:spPr bwMode="auto">
            <a:xfrm>
              <a:off x="6124951"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4" name="Oval 616"/>
            <p:cNvSpPr>
              <a:spLocks noChangeAspect="1" noChangeArrowheads="1"/>
            </p:cNvSpPr>
            <p:nvPr userDrawn="1"/>
          </p:nvSpPr>
          <p:spPr bwMode="auto">
            <a:xfrm>
              <a:off x="623803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5" name="Oval 617"/>
            <p:cNvSpPr>
              <a:spLocks noChangeAspect="1" noChangeArrowheads="1"/>
            </p:cNvSpPr>
            <p:nvPr userDrawn="1"/>
          </p:nvSpPr>
          <p:spPr bwMode="auto">
            <a:xfrm>
              <a:off x="634961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6" name="Oval 618"/>
            <p:cNvSpPr>
              <a:spLocks noChangeAspect="1" noChangeArrowheads="1"/>
            </p:cNvSpPr>
            <p:nvPr userDrawn="1"/>
          </p:nvSpPr>
          <p:spPr bwMode="auto">
            <a:xfrm>
              <a:off x="646269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7" name="Oval 619"/>
            <p:cNvSpPr>
              <a:spLocks noChangeAspect="1" noChangeArrowheads="1"/>
            </p:cNvSpPr>
            <p:nvPr userDrawn="1"/>
          </p:nvSpPr>
          <p:spPr bwMode="auto">
            <a:xfrm>
              <a:off x="657427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8" name="Oval 620"/>
            <p:cNvSpPr>
              <a:spLocks noChangeAspect="1" noChangeArrowheads="1"/>
            </p:cNvSpPr>
            <p:nvPr userDrawn="1"/>
          </p:nvSpPr>
          <p:spPr bwMode="auto">
            <a:xfrm>
              <a:off x="6687355"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19" name="Oval 621"/>
            <p:cNvSpPr>
              <a:spLocks noChangeAspect="1" noChangeArrowheads="1"/>
            </p:cNvSpPr>
            <p:nvPr userDrawn="1"/>
          </p:nvSpPr>
          <p:spPr bwMode="auto">
            <a:xfrm>
              <a:off x="6798931"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0" name="Oval 622"/>
            <p:cNvSpPr>
              <a:spLocks noChangeAspect="1" noChangeArrowheads="1"/>
            </p:cNvSpPr>
            <p:nvPr userDrawn="1"/>
          </p:nvSpPr>
          <p:spPr bwMode="auto">
            <a:xfrm>
              <a:off x="691201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1" name="Oval 623"/>
            <p:cNvSpPr>
              <a:spLocks noChangeAspect="1" noChangeArrowheads="1"/>
            </p:cNvSpPr>
            <p:nvPr userDrawn="1"/>
          </p:nvSpPr>
          <p:spPr bwMode="auto">
            <a:xfrm>
              <a:off x="702359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2" name="Oval 624"/>
            <p:cNvSpPr>
              <a:spLocks noChangeAspect="1" noChangeArrowheads="1"/>
            </p:cNvSpPr>
            <p:nvPr userDrawn="1"/>
          </p:nvSpPr>
          <p:spPr bwMode="auto">
            <a:xfrm>
              <a:off x="713667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3" name="Oval 625"/>
            <p:cNvSpPr>
              <a:spLocks noChangeAspect="1" noChangeArrowheads="1"/>
            </p:cNvSpPr>
            <p:nvPr userDrawn="1"/>
          </p:nvSpPr>
          <p:spPr bwMode="auto">
            <a:xfrm>
              <a:off x="724825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4" name="Oval 626"/>
            <p:cNvSpPr>
              <a:spLocks noChangeAspect="1" noChangeArrowheads="1"/>
            </p:cNvSpPr>
            <p:nvPr userDrawn="1"/>
          </p:nvSpPr>
          <p:spPr bwMode="auto">
            <a:xfrm>
              <a:off x="7361334"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5" name="Oval 627"/>
            <p:cNvSpPr>
              <a:spLocks noChangeAspect="1" noChangeArrowheads="1"/>
            </p:cNvSpPr>
            <p:nvPr userDrawn="1"/>
          </p:nvSpPr>
          <p:spPr bwMode="auto">
            <a:xfrm>
              <a:off x="7472910" y="2593192"/>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6" name="Oval 628"/>
            <p:cNvSpPr>
              <a:spLocks noChangeAspect="1" noChangeArrowheads="1"/>
            </p:cNvSpPr>
            <p:nvPr userDrawn="1"/>
          </p:nvSpPr>
          <p:spPr bwMode="auto">
            <a:xfrm>
              <a:off x="7585994"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7" name="Oval 629"/>
            <p:cNvSpPr>
              <a:spLocks noChangeAspect="1" noChangeArrowheads="1"/>
            </p:cNvSpPr>
            <p:nvPr userDrawn="1"/>
          </p:nvSpPr>
          <p:spPr bwMode="auto">
            <a:xfrm>
              <a:off x="7697570" y="2593192"/>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28" name="Oval 630"/>
            <p:cNvSpPr>
              <a:spLocks noChangeAspect="1" noChangeArrowheads="1"/>
            </p:cNvSpPr>
            <p:nvPr userDrawn="1"/>
          </p:nvSpPr>
          <p:spPr bwMode="auto">
            <a:xfrm>
              <a:off x="7810653" y="2593192"/>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629" name="Oval 631"/>
            <p:cNvSpPr>
              <a:spLocks noChangeAspect="1" noChangeArrowheads="1"/>
            </p:cNvSpPr>
            <p:nvPr userDrawn="1"/>
          </p:nvSpPr>
          <p:spPr bwMode="auto">
            <a:xfrm>
              <a:off x="140558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0" name="Oval 632"/>
            <p:cNvSpPr>
              <a:spLocks noChangeAspect="1" noChangeArrowheads="1"/>
            </p:cNvSpPr>
            <p:nvPr userDrawn="1"/>
          </p:nvSpPr>
          <p:spPr bwMode="auto">
            <a:xfrm>
              <a:off x="151867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1" name="Oval 633"/>
            <p:cNvSpPr>
              <a:spLocks noChangeAspect="1" noChangeArrowheads="1"/>
            </p:cNvSpPr>
            <p:nvPr userDrawn="1"/>
          </p:nvSpPr>
          <p:spPr bwMode="auto">
            <a:xfrm>
              <a:off x="1630247"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2" name="Oval 634"/>
            <p:cNvSpPr>
              <a:spLocks noChangeAspect="1" noChangeArrowheads="1"/>
            </p:cNvSpPr>
            <p:nvPr userDrawn="1"/>
          </p:nvSpPr>
          <p:spPr bwMode="auto">
            <a:xfrm>
              <a:off x="174333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3" name="Oval 635"/>
            <p:cNvSpPr>
              <a:spLocks noChangeAspect="1" noChangeArrowheads="1"/>
            </p:cNvSpPr>
            <p:nvPr userDrawn="1"/>
          </p:nvSpPr>
          <p:spPr bwMode="auto">
            <a:xfrm>
              <a:off x="185490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4" name="Oval 636"/>
            <p:cNvSpPr>
              <a:spLocks noChangeAspect="1" noChangeArrowheads="1"/>
            </p:cNvSpPr>
            <p:nvPr userDrawn="1"/>
          </p:nvSpPr>
          <p:spPr bwMode="auto">
            <a:xfrm>
              <a:off x="196799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5" name="Oval 637"/>
            <p:cNvSpPr>
              <a:spLocks noChangeAspect="1" noChangeArrowheads="1"/>
            </p:cNvSpPr>
            <p:nvPr userDrawn="1"/>
          </p:nvSpPr>
          <p:spPr bwMode="auto">
            <a:xfrm>
              <a:off x="207956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6" name="Oval 638"/>
            <p:cNvSpPr>
              <a:spLocks noChangeAspect="1" noChangeArrowheads="1"/>
            </p:cNvSpPr>
            <p:nvPr userDrawn="1"/>
          </p:nvSpPr>
          <p:spPr bwMode="auto">
            <a:xfrm>
              <a:off x="219265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7" name="Oval 639"/>
            <p:cNvSpPr>
              <a:spLocks noChangeAspect="1" noChangeArrowheads="1"/>
            </p:cNvSpPr>
            <p:nvPr userDrawn="1"/>
          </p:nvSpPr>
          <p:spPr bwMode="auto">
            <a:xfrm>
              <a:off x="2304226"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8" name="Oval 640"/>
            <p:cNvSpPr>
              <a:spLocks noChangeAspect="1" noChangeArrowheads="1"/>
            </p:cNvSpPr>
            <p:nvPr userDrawn="1"/>
          </p:nvSpPr>
          <p:spPr bwMode="auto">
            <a:xfrm>
              <a:off x="241731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39" name="Oval 641"/>
            <p:cNvSpPr>
              <a:spLocks noChangeAspect="1" noChangeArrowheads="1"/>
            </p:cNvSpPr>
            <p:nvPr userDrawn="1"/>
          </p:nvSpPr>
          <p:spPr bwMode="auto">
            <a:xfrm>
              <a:off x="2528886"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0" name="Oval 642"/>
            <p:cNvSpPr>
              <a:spLocks noChangeAspect="1" noChangeArrowheads="1"/>
            </p:cNvSpPr>
            <p:nvPr userDrawn="1"/>
          </p:nvSpPr>
          <p:spPr bwMode="auto">
            <a:xfrm>
              <a:off x="2641969"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1" name="Oval 643"/>
            <p:cNvSpPr>
              <a:spLocks noChangeAspect="1" noChangeArrowheads="1"/>
            </p:cNvSpPr>
            <p:nvPr userDrawn="1"/>
          </p:nvSpPr>
          <p:spPr bwMode="auto">
            <a:xfrm>
              <a:off x="275354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2" name="Oval 644"/>
            <p:cNvSpPr>
              <a:spLocks noChangeAspect="1" noChangeArrowheads="1"/>
            </p:cNvSpPr>
            <p:nvPr userDrawn="1"/>
          </p:nvSpPr>
          <p:spPr bwMode="auto">
            <a:xfrm>
              <a:off x="432767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3" name="Oval 645"/>
            <p:cNvSpPr>
              <a:spLocks noChangeAspect="1" noChangeArrowheads="1"/>
            </p:cNvSpPr>
            <p:nvPr userDrawn="1"/>
          </p:nvSpPr>
          <p:spPr bwMode="auto">
            <a:xfrm>
              <a:off x="443924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4" name="Oval 646"/>
            <p:cNvSpPr>
              <a:spLocks noChangeAspect="1" noChangeArrowheads="1"/>
            </p:cNvSpPr>
            <p:nvPr userDrawn="1"/>
          </p:nvSpPr>
          <p:spPr bwMode="auto">
            <a:xfrm>
              <a:off x="455233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5" name="Oval 647"/>
            <p:cNvSpPr>
              <a:spLocks noChangeAspect="1" noChangeArrowheads="1"/>
            </p:cNvSpPr>
            <p:nvPr userDrawn="1"/>
          </p:nvSpPr>
          <p:spPr bwMode="auto">
            <a:xfrm>
              <a:off x="466390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6" name="Oval 648"/>
            <p:cNvSpPr>
              <a:spLocks noChangeAspect="1" noChangeArrowheads="1"/>
            </p:cNvSpPr>
            <p:nvPr userDrawn="1"/>
          </p:nvSpPr>
          <p:spPr bwMode="auto">
            <a:xfrm>
              <a:off x="4776992"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7" name="Oval 649"/>
            <p:cNvSpPr>
              <a:spLocks noChangeAspect="1" noChangeArrowheads="1"/>
            </p:cNvSpPr>
            <p:nvPr userDrawn="1"/>
          </p:nvSpPr>
          <p:spPr bwMode="auto">
            <a:xfrm>
              <a:off x="4888568"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8" name="Oval 650"/>
            <p:cNvSpPr>
              <a:spLocks noChangeAspect="1" noChangeArrowheads="1"/>
            </p:cNvSpPr>
            <p:nvPr userDrawn="1"/>
          </p:nvSpPr>
          <p:spPr bwMode="auto">
            <a:xfrm>
              <a:off x="500165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49" name="Oval 651"/>
            <p:cNvSpPr>
              <a:spLocks noChangeAspect="1" noChangeArrowheads="1"/>
            </p:cNvSpPr>
            <p:nvPr userDrawn="1"/>
          </p:nvSpPr>
          <p:spPr bwMode="auto">
            <a:xfrm>
              <a:off x="522631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0" name="Oval 652"/>
            <p:cNvSpPr>
              <a:spLocks noChangeAspect="1" noChangeArrowheads="1"/>
            </p:cNvSpPr>
            <p:nvPr userDrawn="1"/>
          </p:nvSpPr>
          <p:spPr bwMode="auto">
            <a:xfrm>
              <a:off x="5337887"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1" name="Oval 653"/>
            <p:cNvSpPr>
              <a:spLocks noChangeAspect="1" noChangeArrowheads="1"/>
            </p:cNvSpPr>
            <p:nvPr userDrawn="1"/>
          </p:nvSpPr>
          <p:spPr bwMode="auto">
            <a:xfrm>
              <a:off x="5450972"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2" name="Oval 654"/>
            <p:cNvSpPr>
              <a:spLocks noChangeAspect="1" noChangeArrowheads="1"/>
            </p:cNvSpPr>
            <p:nvPr userDrawn="1"/>
          </p:nvSpPr>
          <p:spPr bwMode="auto">
            <a:xfrm>
              <a:off x="5562548"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3" name="Oval 655"/>
            <p:cNvSpPr>
              <a:spLocks noChangeAspect="1" noChangeArrowheads="1"/>
            </p:cNvSpPr>
            <p:nvPr userDrawn="1"/>
          </p:nvSpPr>
          <p:spPr bwMode="auto">
            <a:xfrm>
              <a:off x="567563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4" name="Oval 656"/>
            <p:cNvSpPr>
              <a:spLocks noChangeAspect="1" noChangeArrowheads="1"/>
            </p:cNvSpPr>
            <p:nvPr userDrawn="1"/>
          </p:nvSpPr>
          <p:spPr bwMode="auto">
            <a:xfrm>
              <a:off x="590029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5" name="Oval 657"/>
            <p:cNvSpPr>
              <a:spLocks noChangeAspect="1" noChangeArrowheads="1"/>
            </p:cNvSpPr>
            <p:nvPr userDrawn="1"/>
          </p:nvSpPr>
          <p:spPr bwMode="auto">
            <a:xfrm>
              <a:off x="6013375"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6" name="Oval 658"/>
            <p:cNvSpPr>
              <a:spLocks noChangeAspect="1" noChangeArrowheads="1"/>
            </p:cNvSpPr>
            <p:nvPr userDrawn="1"/>
          </p:nvSpPr>
          <p:spPr bwMode="auto">
            <a:xfrm>
              <a:off x="6124951"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7" name="Oval 659"/>
            <p:cNvSpPr>
              <a:spLocks noChangeAspect="1" noChangeArrowheads="1"/>
            </p:cNvSpPr>
            <p:nvPr userDrawn="1"/>
          </p:nvSpPr>
          <p:spPr bwMode="auto">
            <a:xfrm>
              <a:off x="623803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8" name="Oval 660"/>
            <p:cNvSpPr>
              <a:spLocks noChangeAspect="1" noChangeArrowheads="1"/>
            </p:cNvSpPr>
            <p:nvPr userDrawn="1"/>
          </p:nvSpPr>
          <p:spPr bwMode="auto">
            <a:xfrm>
              <a:off x="634961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59" name="Oval 661"/>
            <p:cNvSpPr>
              <a:spLocks noChangeAspect="1" noChangeArrowheads="1"/>
            </p:cNvSpPr>
            <p:nvPr userDrawn="1"/>
          </p:nvSpPr>
          <p:spPr bwMode="auto">
            <a:xfrm>
              <a:off x="646269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0" name="Oval 662"/>
            <p:cNvSpPr>
              <a:spLocks noChangeAspect="1" noChangeArrowheads="1"/>
            </p:cNvSpPr>
            <p:nvPr userDrawn="1"/>
          </p:nvSpPr>
          <p:spPr bwMode="auto">
            <a:xfrm>
              <a:off x="657427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1" name="Oval 663"/>
            <p:cNvSpPr>
              <a:spLocks noChangeAspect="1" noChangeArrowheads="1"/>
            </p:cNvSpPr>
            <p:nvPr userDrawn="1"/>
          </p:nvSpPr>
          <p:spPr bwMode="auto">
            <a:xfrm>
              <a:off x="6687355"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2" name="Oval 664"/>
            <p:cNvSpPr>
              <a:spLocks noChangeAspect="1" noChangeArrowheads="1"/>
            </p:cNvSpPr>
            <p:nvPr userDrawn="1"/>
          </p:nvSpPr>
          <p:spPr bwMode="auto">
            <a:xfrm>
              <a:off x="6798931"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3" name="Oval 665"/>
            <p:cNvSpPr>
              <a:spLocks noChangeAspect="1" noChangeArrowheads="1"/>
            </p:cNvSpPr>
            <p:nvPr userDrawn="1"/>
          </p:nvSpPr>
          <p:spPr bwMode="auto">
            <a:xfrm>
              <a:off x="691201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4" name="Oval 666"/>
            <p:cNvSpPr>
              <a:spLocks noChangeAspect="1" noChangeArrowheads="1"/>
            </p:cNvSpPr>
            <p:nvPr userDrawn="1"/>
          </p:nvSpPr>
          <p:spPr bwMode="auto">
            <a:xfrm>
              <a:off x="702359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5" name="Oval 667"/>
            <p:cNvSpPr>
              <a:spLocks noChangeAspect="1" noChangeArrowheads="1"/>
            </p:cNvSpPr>
            <p:nvPr userDrawn="1"/>
          </p:nvSpPr>
          <p:spPr bwMode="auto">
            <a:xfrm>
              <a:off x="7136674"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6" name="Oval 668"/>
            <p:cNvSpPr>
              <a:spLocks noChangeAspect="1" noChangeArrowheads="1"/>
            </p:cNvSpPr>
            <p:nvPr userDrawn="1"/>
          </p:nvSpPr>
          <p:spPr bwMode="auto">
            <a:xfrm>
              <a:off x="7248250"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7" name="Oval 669"/>
            <p:cNvSpPr>
              <a:spLocks noChangeAspect="1" noChangeArrowheads="1"/>
            </p:cNvSpPr>
            <p:nvPr userDrawn="1"/>
          </p:nvSpPr>
          <p:spPr bwMode="auto">
            <a:xfrm>
              <a:off x="7361334"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8" name="Oval 670"/>
            <p:cNvSpPr>
              <a:spLocks noChangeAspect="1" noChangeArrowheads="1"/>
            </p:cNvSpPr>
            <p:nvPr userDrawn="1"/>
          </p:nvSpPr>
          <p:spPr bwMode="auto">
            <a:xfrm>
              <a:off x="7472910" y="2697229"/>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69" name="Oval 671"/>
            <p:cNvSpPr>
              <a:spLocks noChangeAspect="1" noChangeArrowheads="1"/>
            </p:cNvSpPr>
            <p:nvPr userDrawn="1"/>
          </p:nvSpPr>
          <p:spPr bwMode="auto">
            <a:xfrm>
              <a:off x="140558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0" name="Oval 672"/>
            <p:cNvSpPr>
              <a:spLocks noChangeAspect="1" noChangeArrowheads="1"/>
            </p:cNvSpPr>
            <p:nvPr userDrawn="1"/>
          </p:nvSpPr>
          <p:spPr bwMode="auto">
            <a:xfrm>
              <a:off x="151867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1" name="Oval 673"/>
            <p:cNvSpPr>
              <a:spLocks noChangeAspect="1" noChangeArrowheads="1"/>
            </p:cNvSpPr>
            <p:nvPr userDrawn="1"/>
          </p:nvSpPr>
          <p:spPr bwMode="auto">
            <a:xfrm>
              <a:off x="1630247"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2" name="Oval 674"/>
            <p:cNvSpPr>
              <a:spLocks noChangeAspect="1" noChangeArrowheads="1"/>
            </p:cNvSpPr>
            <p:nvPr userDrawn="1"/>
          </p:nvSpPr>
          <p:spPr bwMode="auto">
            <a:xfrm>
              <a:off x="174333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3" name="Oval 675"/>
            <p:cNvSpPr>
              <a:spLocks noChangeAspect="1" noChangeArrowheads="1"/>
            </p:cNvSpPr>
            <p:nvPr userDrawn="1"/>
          </p:nvSpPr>
          <p:spPr bwMode="auto">
            <a:xfrm>
              <a:off x="185490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4" name="Oval 676"/>
            <p:cNvSpPr>
              <a:spLocks noChangeAspect="1" noChangeArrowheads="1"/>
            </p:cNvSpPr>
            <p:nvPr userDrawn="1"/>
          </p:nvSpPr>
          <p:spPr bwMode="auto">
            <a:xfrm>
              <a:off x="196799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5" name="Oval 677"/>
            <p:cNvSpPr>
              <a:spLocks noChangeAspect="1" noChangeArrowheads="1"/>
            </p:cNvSpPr>
            <p:nvPr userDrawn="1"/>
          </p:nvSpPr>
          <p:spPr bwMode="auto">
            <a:xfrm>
              <a:off x="207956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6" name="Oval 678"/>
            <p:cNvSpPr>
              <a:spLocks noChangeAspect="1" noChangeArrowheads="1"/>
            </p:cNvSpPr>
            <p:nvPr userDrawn="1"/>
          </p:nvSpPr>
          <p:spPr bwMode="auto">
            <a:xfrm>
              <a:off x="219265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7" name="Oval 679"/>
            <p:cNvSpPr>
              <a:spLocks noChangeAspect="1" noChangeArrowheads="1"/>
            </p:cNvSpPr>
            <p:nvPr userDrawn="1"/>
          </p:nvSpPr>
          <p:spPr bwMode="auto">
            <a:xfrm>
              <a:off x="2304226"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8" name="Oval 680"/>
            <p:cNvSpPr>
              <a:spLocks noChangeAspect="1" noChangeArrowheads="1"/>
            </p:cNvSpPr>
            <p:nvPr userDrawn="1"/>
          </p:nvSpPr>
          <p:spPr bwMode="auto">
            <a:xfrm>
              <a:off x="241731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79" name="Oval 681"/>
            <p:cNvSpPr>
              <a:spLocks noChangeAspect="1" noChangeArrowheads="1"/>
            </p:cNvSpPr>
            <p:nvPr userDrawn="1"/>
          </p:nvSpPr>
          <p:spPr bwMode="auto">
            <a:xfrm>
              <a:off x="2528886"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0" name="Oval 682"/>
            <p:cNvSpPr>
              <a:spLocks noChangeAspect="1" noChangeArrowheads="1"/>
            </p:cNvSpPr>
            <p:nvPr userDrawn="1"/>
          </p:nvSpPr>
          <p:spPr bwMode="auto">
            <a:xfrm>
              <a:off x="2641969"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1" name="Oval 683"/>
            <p:cNvSpPr>
              <a:spLocks noChangeAspect="1" noChangeArrowheads="1"/>
            </p:cNvSpPr>
            <p:nvPr userDrawn="1"/>
          </p:nvSpPr>
          <p:spPr bwMode="auto">
            <a:xfrm>
              <a:off x="4103013"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2" name="Oval 684"/>
            <p:cNvSpPr>
              <a:spLocks noChangeAspect="1" noChangeArrowheads="1"/>
            </p:cNvSpPr>
            <p:nvPr userDrawn="1"/>
          </p:nvSpPr>
          <p:spPr bwMode="auto">
            <a:xfrm>
              <a:off x="4214589"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3" name="Oval 685"/>
            <p:cNvSpPr>
              <a:spLocks noChangeAspect="1" noChangeArrowheads="1"/>
            </p:cNvSpPr>
            <p:nvPr userDrawn="1"/>
          </p:nvSpPr>
          <p:spPr bwMode="auto">
            <a:xfrm>
              <a:off x="432767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4" name="Oval 686"/>
            <p:cNvSpPr>
              <a:spLocks noChangeAspect="1" noChangeArrowheads="1"/>
            </p:cNvSpPr>
            <p:nvPr userDrawn="1"/>
          </p:nvSpPr>
          <p:spPr bwMode="auto">
            <a:xfrm>
              <a:off x="466390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5" name="Oval 687"/>
            <p:cNvSpPr>
              <a:spLocks noChangeAspect="1" noChangeArrowheads="1"/>
            </p:cNvSpPr>
            <p:nvPr userDrawn="1"/>
          </p:nvSpPr>
          <p:spPr bwMode="auto">
            <a:xfrm>
              <a:off x="4776992"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6" name="Oval 688"/>
            <p:cNvSpPr>
              <a:spLocks noChangeAspect="1" noChangeArrowheads="1"/>
            </p:cNvSpPr>
            <p:nvPr userDrawn="1"/>
          </p:nvSpPr>
          <p:spPr bwMode="auto">
            <a:xfrm>
              <a:off x="4888568"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7" name="Oval 689"/>
            <p:cNvSpPr>
              <a:spLocks noChangeAspect="1" noChangeArrowheads="1"/>
            </p:cNvSpPr>
            <p:nvPr userDrawn="1"/>
          </p:nvSpPr>
          <p:spPr bwMode="auto">
            <a:xfrm>
              <a:off x="500165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8" name="Oval 690"/>
            <p:cNvSpPr>
              <a:spLocks noChangeAspect="1" noChangeArrowheads="1"/>
            </p:cNvSpPr>
            <p:nvPr userDrawn="1"/>
          </p:nvSpPr>
          <p:spPr bwMode="auto">
            <a:xfrm>
              <a:off x="5113228"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89" name="Oval 691"/>
            <p:cNvSpPr>
              <a:spLocks noChangeAspect="1" noChangeArrowheads="1"/>
            </p:cNvSpPr>
            <p:nvPr userDrawn="1"/>
          </p:nvSpPr>
          <p:spPr bwMode="auto">
            <a:xfrm>
              <a:off x="522631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0" name="Oval 692"/>
            <p:cNvSpPr>
              <a:spLocks noChangeAspect="1" noChangeArrowheads="1"/>
            </p:cNvSpPr>
            <p:nvPr userDrawn="1"/>
          </p:nvSpPr>
          <p:spPr bwMode="auto">
            <a:xfrm>
              <a:off x="533788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1" name="Oval 693"/>
            <p:cNvSpPr>
              <a:spLocks noChangeAspect="1" noChangeArrowheads="1"/>
            </p:cNvSpPr>
            <p:nvPr userDrawn="1"/>
          </p:nvSpPr>
          <p:spPr bwMode="auto">
            <a:xfrm>
              <a:off x="5450972"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2" name="Oval 694"/>
            <p:cNvSpPr>
              <a:spLocks noChangeAspect="1" noChangeArrowheads="1"/>
            </p:cNvSpPr>
            <p:nvPr userDrawn="1"/>
          </p:nvSpPr>
          <p:spPr bwMode="auto">
            <a:xfrm>
              <a:off x="567563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3" name="Oval 695"/>
            <p:cNvSpPr>
              <a:spLocks noChangeAspect="1" noChangeArrowheads="1"/>
            </p:cNvSpPr>
            <p:nvPr userDrawn="1"/>
          </p:nvSpPr>
          <p:spPr bwMode="auto">
            <a:xfrm>
              <a:off x="5787207"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4" name="Oval 696"/>
            <p:cNvSpPr>
              <a:spLocks noChangeAspect="1" noChangeArrowheads="1"/>
            </p:cNvSpPr>
            <p:nvPr userDrawn="1"/>
          </p:nvSpPr>
          <p:spPr bwMode="auto">
            <a:xfrm>
              <a:off x="590029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5" name="Oval 697"/>
            <p:cNvSpPr>
              <a:spLocks noChangeAspect="1" noChangeArrowheads="1"/>
            </p:cNvSpPr>
            <p:nvPr userDrawn="1"/>
          </p:nvSpPr>
          <p:spPr bwMode="auto">
            <a:xfrm>
              <a:off x="6013375"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6" name="Oval 698"/>
            <p:cNvSpPr>
              <a:spLocks noChangeAspect="1" noChangeArrowheads="1"/>
            </p:cNvSpPr>
            <p:nvPr userDrawn="1"/>
          </p:nvSpPr>
          <p:spPr bwMode="auto">
            <a:xfrm>
              <a:off x="6124951"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7" name="Oval 699"/>
            <p:cNvSpPr>
              <a:spLocks noChangeAspect="1" noChangeArrowheads="1"/>
            </p:cNvSpPr>
            <p:nvPr userDrawn="1"/>
          </p:nvSpPr>
          <p:spPr bwMode="auto">
            <a:xfrm>
              <a:off x="623803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8" name="Oval 700"/>
            <p:cNvSpPr>
              <a:spLocks noChangeAspect="1" noChangeArrowheads="1"/>
            </p:cNvSpPr>
            <p:nvPr userDrawn="1"/>
          </p:nvSpPr>
          <p:spPr bwMode="auto">
            <a:xfrm>
              <a:off x="634961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699" name="Oval 701"/>
            <p:cNvSpPr>
              <a:spLocks noChangeAspect="1" noChangeArrowheads="1"/>
            </p:cNvSpPr>
            <p:nvPr userDrawn="1"/>
          </p:nvSpPr>
          <p:spPr bwMode="auto">
            <a:xfrm>
              <a:off x="646269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0" name="Oval 702"/>
            <p:cNvSpPr>
              <a:spLocks noChangeAspect="1" noChangeArrowheads="1"/>
            </p:cNvSpPr>
            <p:nvPr userDrawn="1"/>
          </p:nvSpPr>
          <p:spPr bwMode="auto">
            <a:xfrm>
              <a:off x="657427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1" name="Oval 703"/>
            <p:cNvSpPr>
              <a:spLocks noChangeAspect="1" noChangeArrowheads="1"/>
            </p:cNvSpPr>
            <p:nvPr userDrawn="1"/>
          </p:nvSpPr>
          <p:spPr bwMode="auto">
            <a:xfrm>
              <a:off x="6687355"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2" name="Oval 704"/>
            <p:cNvSpPr>
              <a:spLocks noChangeAspect="1" noChangeArrowheads="1"/>
            </p:cNvSpPr>
            <p:nvPr userDrawn="1"/>
          </p:nvSpPr>
          <p:spPr bwMode="auto">
            <a:xfrm>
              <a:off x="6798931"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3" name="Oval 705"/>
            <p:cNvSpPr>
              <a:spLocks noChangeAspect="1" noChangeArrowheads="1"/>
            </p:cNvSpPr>
            <p:nvPr userDrawn="1"/>
          </p:nvSpPr>
          <p:spPr bwMode="auto">
            <a:xfrm>
              <a:off x="691201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4" name="Oval 706"/>
            <p:cNvSpPr>
              <a:spLocks noChangeAspect="1" noChangeArrowheads="1"/>
            </p:cNvSpPr>
            <p:nvPr userDrawn="1"/>
          </p:nvSpPr>
          <p:spPr bwMode="auto">
            <a:xfrm>
              <a:off x="7023590"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5" name="Oval 707"/>
            <p:cNvSpPr>
              <a:spLocks noChangeAspect="1" noChangeArrowheads="1"/>
            </p:cNvSpPr>
            <p:nvPr userDrawn="1"/>
          </p:nvSpPr>
          <p:spPr bwMode="auto">
            <a:xfrm>
              <a:off x="713667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6" name="Oval 708"/>
            <p:cNvSpPr>
              <a:spLocks noChangeAspect="1" noChangeArrowheads="1"/>
            </p:cNvSpPr>
            <p:nvPr userDrawn="1"/>
          </p:nvSpPr>
          <p:spPr bwMode="auto">
            <a:xfrm>
              <a:off x="7248250"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7" name="Oval 709"/>
            <p:cNvSpPr>
              <a:spLocks noChangeAspect="1" noChangeArrowheads="1"/>
            </p:cNvSpPr>
            <p:nvPr userDrawn="1"/>
          </p:nvSpPr>
          <p:spPr bwMode="auto">
            <a:xfrm>
              <a:off x="7361334" y="279975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8" name="Oval 710"/>
            <p:cNvSpPr>
              <a:spLocks noChangeAspect="1" noChangeArrowheads="1"/>
            </p:cNvSpPr>
            <p:nvPr userDrawn="1"/>
          </p:nvSpPr>
          <p:spPr bwMode="auto">
            <a:xfrm>
              <a:off x="7585994" y="279975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09" name="Oval 711"/>
            <p:cNvSpPr>
              <a:spLocks noChangeAspect="1" noChangeArrowheads="1"/>
            </p:cNvSpPr>
            <p:nvPr userDrawn="1"/>
          </p:nvSpPr>
          <p:spPr bwMode="auto">
            <a:xfrm>
              <a:off x="140558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0" name="Oval 712"/>
            <p:cNvSpPr>
              <a:spLocks noChangeAspect="1" noChangeArrowheads="1"/>
            </p:cNvSpPr>
            <p:nvPr userDrawn="1"/>
          </p:nvSpPr>
          <p:spPr bwMode="auto">
            <a:xfrm>
              <a:off x="151867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1" name="Oval 713"/>
            <p:cNvSpPr>
              <a:spLocks noChangeAspect="1" noChangeArrowheads="1"/>
            </p:cNvSpPr>
            <p:nvPr userDrawn="1"/>
          </p:nvSpPr>
          <p:spPr bwMode="auto">
            <a:xfrm>
              <a:off x="1630247"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2" name="Oval 714"/>
            <p:cNvSpPr>
              <a:spLocks noChangeAspect="1" noChangeArrowheads="1"/>
            </p:cNvSpPr>
            <p:nvPr userDrawn="1"/>
          </p:nvSpPr>
          <p:spPr bwMode="auto">
            <a:xfrm>
              <a:off x="174333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3" name="Oval 715"/>
            <p:cNvSpPr>
              <a:spLocks noChangeAspect="1" noChangeArrowheads="1"/>
            </p:cNvSpPr>
            <p:nvPr userDrawn="1"/>
          </p:nvSpPr>
          <p:spPr bwMode="auto">
            <a:xfrm>
              <a:off x="185490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4" name="Oval 716"/>
            <p:cNvSpPr>
              <a:spLocks noChangeAspect="1" noChangeArrowheads="1"/>
            </p:cNvSpPr>
            <p:nvPr userDrawn="1"/>
          </p:nvSpPr>
          <p:spPr bwMode="auto">
            <a:xfrm>
              <a:off x="196799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5" name="Oval 717"/>
            <p:cNvSpPr>
              <a:spLocks noChangeAspect="1" noChangeArrowheads="1"/>
            </p:cNvSpPr>
            <p:nvPr userDrawn="1"/>
          </p:nvSpPr>
          <p:spPr bwMode="auto">
            <a:xfrm>
              <a:off x="207956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6" name="Oval 718"/>
            <p:cNvSpPr>
              <a:spLocks noChangeAspect="1" noChangeArrowheads="1"/>
            </p:cNvSpPr>
            <p:nvPr userDrawn="1"/>
          </p:nvSpPr>
          <p:spPr bwMode="auto">
            <a:xfrm>
              <a:off x="219265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7" name="Oval 719"/>
            <p:cNvSpPr>
              <a:spLocks noChangeAspect="1" noChangeArrowheads="1"/>
            </p:cNvSpPr>
            <p:nvPr userDrawn="1"/>
          </p:nvSpPr>
          <p:spPr bwMode="auto">
            <a:xfrm>
              <a:off x="2304226"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8" name="Oval 720"/>
            <p:cNvSpPr>
              <a:spLocks noChangeAspect="1" noChangeArrowheads="1"/>
            </p:cNvSpPr>
            <p:nvPr userDrawn="1"/>
          </p:nvSpPr>
          <p:spPr bwMode="auto">
            <a:xfrm>
              <a:off x="2417310"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19" name="Oval 721"/>
            <p:cNvSpPr>
              <a:spLocks noChangeAspect="1" noChangeArrowheads="1"/>
            </p:cNvSpPr>
            <p:nvPr userDrawn="1"/>
          </p:nvSpPr>
          <p:spPr bwMode="auto">
            <a:xfrm>
              <a:off x="2528886"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0" name="Oval 722"/>
            <p:cNvSpPr>
              <a:spLocks noChangeAspect="1" noChangeArrowheads="1"/>
            </p:cNvSpPr>
            <p:nvPr userDrawn="1"/>
          </p:nvSpPr>
          <p:spPr bwMode="auto">
            <a:xfrm>
              <a:off x="4103013"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1" name="Oval 723"/>
            <p:cNvSpPr>
              <a:spLocks noChangeAspect="1" noChangeArrowheads="1"/>
            </p:cNvSpPr>
            <p:nvPr userDrawn="1"/>
          </p:nvSpPr>
          <p:spPr bwMode="auto">
            <a:xfrm>
              <a:off x="4214589"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2" name="Oval 724"/>
            <p:cNvSpPr>
              <a:spLocks noChangeAspect="1" noChangeArrowheads="1"/>
            </p:cNvSpPr>
            <p:nvPr userDrawn="1"/>
          </p:nvSpPr>
          <p:spPr bwMode="auto">
            <a:xfrm>
              <a:off x="4663908"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3" name="Oval 725"/>
            <p:cNvSpPr>
              <a:spLocks noChangeAspect="1" noChangeArrowheads="1"/>
            </p:cNvSpPr>
            <p:nvPr userDrawn="1"/>
          </p:nvSpPr>
          <p:spPr bwMode="auto">
            <a:xfrm>
              <a:off x="4888568"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4" name="Oval 726"/>
            <p:cNvSpPr>
              <a:spLocks noChangeAspect="1" noChangeArrowheads="1"/>
            </p:cNvSpPr>
            <p:nvPr userDrawn="1"/>
          </p:nvSpPr>
          <p:spPr bwMode="auto">
            <a:xfrm>
              <a:off x="500165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5" name="Oval 727"/>
            <p:cNvSpPr>
              <a:spLocks noChangeAspect="1" noChangeArrowheads="1"/>
            </p:cNvSpPr>
            <p:nvPr userDrawn="1"/>
          </p:nvSpPr>
          <p:spPr bwMode="auto">
            <a:xfrm>
              <a:off x="5113228"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726" name="Oval 728"/>
            <p:cNvSpPr>
              <a:spLocks noChangeAspect="1" noChangeArrowheads="1"/>
            </p:cNvSpPr>
            <p:nvPr userDrawn="1"/>
          </p:nvSpPr>
          <p:spPr bwMode="auto">
            <a:xfrm>
              <a:off x="522631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7" name="Oval 729"/>
            <p:cNvSpPr>
              <a:spLocks noChangeAspect="1" noChangeArrowheads="1"/>
            </p:cNvSpPr>
            <p:nvPr userDrawn="1"/>
          </p:nvSpPr>
          <p:spPr bwMode="auto">
            <a:xfrm>
              <a:off x="533788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8" name="Oval 730"/>
            <p:cNvSpPr>
              <a:spLocks noChangeAspect="1" noChangeArrowheads="1"/>
            </p:cNvSpPr>
            <p:nvPr userDrawn="1"/>
          </p:nvSpPr>
          <p:spPr bwMode="auto">
            <a:xfrm>
              <a:off x="5450972"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29" name="Oval 731"/>
            <p:cNvSpPr>
              <a:spLocks noChangeAspect="1" noChangeArrowheads="1"/>
            </p:cNvSpPr>
            <p:nvPr userDrawn="1"/>
          </p:nvSpPr>
          <p:spPr bwMode="auto">
            <a:xfrm>
              <a:off x="567563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0" name="Oval 732"/>
            <p:cNvSpPr>
              <a:spLocks noChangeAspect="1" noChangeArrowheads="1"/>
            </p:cNvSpPr>
            <p:nvPr userDrawn="1"/>
          </p:nvSpPr>
          <p:spPr bwMode="auto">
            <a:xfrm>
              <a:off x="5787207"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1" name="Oval 733"/>
            <p:cNvSpPr>
              <a:spLocks noChangeAspect="1" noChangeArrowheads="1"/>
            </p:cNvSpPr>
            <p:nvPr userDrawn="1"/>
          </p:nvSpPr>
          <p:spPr bwMode="auto">
            <a:xfrm>
              <a:off x="590029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2" name="Oval 734"/>
            <p:cNvSpPr>
              <a:spLocks noChangeAspect="1" noChangeArrowheads="1"/>
            </p:cNvSpPr>
            <p:nvPr userDrawn="1"/>
          </p:nvSpPr>
          <p:spPr bwMode="auto">
            <a:xfrm>
              <a:off x="6013375"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3" name="Oval 735"/>
            <p:cNvSpPr>
              <a:spLocks noChangeAspect="1" noChangeArrowheads="1"/>
            </p:cNvSpPr>
            <p:nvPr userDrawn="1"/>
          </p:nvSpPr>
          <p:spPr bwMode="auto">
            <a:xfrm>
              <a:off x="6124951"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4" name="Oval 736"/>
            <p:cNvSpPr>
              <a:spLocks noChangeAspect="1" noChangeArrowheads="1"/>
            </p:cNvSpPr>
            <p:nvPr userDrawn="1"/>
          </p:nvSpPr>
          <p:spPr bwMode="auto">
            <a:xfrm>
              <a:off x="623803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5" name="Oval 737"/>
            <p:cNvSpPr>
              <a:spLocks noChangeAspect="1" noChangeArrowheads="1"/>
            </p:cNvSpPr>
            <p:nvPr userDrawn="1"/>
          </p:nvSpPr>
          <p:spPr bwMode="auto">
            <a:xfrm>
              <a:off x="634961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6" name="Oval 738"/>
            <p:cNvSpPr>
              <a:spLocks noChangeAspect="1" noChangeArrowheads="1"/>
            </p:cNvSpPr>
            <p:nvPr userDrawn="1"/>
          </p:nvSpPr>
          <p:spPr bwMode="auto">
            <a:xfrm>
              <a:off x="646269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7" name="Oval 739"/>
            <p:cNvSpPr>
              <a:spLocks noChangeAspect="1" noChangeArrowheads="1"/>
            </p:cNvSpPr>
            <p:nvPr userDrawn="1"/>
          </p:nvSpPr>
          <p:spPr bwMode="auto">
            <a:xfrm>
              <a:off x="657427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8" name="Oval 740"/>
            <p:cNvSpPr>
              <a:spLocks noChangeAspect="1" noChangeArrowheads="1"/>
            </p:cNvSpPr>
            <p:nvPr userDrawn="1"/>
          </p:nvSpPr>
          <p:spPr bwMode="auto">
            <a:xfrm>
              <a:off x="6687355"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39" name="Oval 741"/>
            <p:cNvSpPr>
              <a:spLocks noChangeAspect="1" noChangeArrowheads="1"/>
            </p:cNvSpPr>
            <p:nvPr userDrawn="1"/>
          </p:nvSpPr>
          <p:spPr bwMode="auto">
            <a:xfrm>
              <a:off x="6798931"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0" name="Oval 742"/>
            <p:cNvSpPr>
              <a:spLocks noChangeAspect="1" noChangeArrowheads="1"/>
            </p:cNvSpPr>
            <p:nvPr userDrawn="1"/>
          </p:nvSpPr>
          <p:spPr bwMode="auto">
            <a:xfrm>
              <a:off x="691201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1" name="Oval 743"/>
            <p:cNvSpPr>
              <a:spLocks noChangeAspect="1" noChangeArrowheads="1"/>
            </p:cNvSpPr>
            <p:nvPr userDrawn="1"/>
          </p:nvSpPr>
          <p:spPr bwMode="auto">
            <a:xfrm>
              <a:off x="7023590"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2" name="Oval 744"/>
            <p:cNvSpPr>
              <a:spLocks noChangeAspect="1" noChangeArrowheads="1"/>
            </p:cNvSpPr>
            <p:nvPr userDrawn="1"/>
          </p:nvSpPr>
          <p:spPr bwMode="auto">
            <a:xfrm>
              <a:off x="7136674" y="2903796"/>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3" name="Oval 745"/>
            <p:cNvSpPr>
              <a:spLocks noChangeAspect="1" noChangeArrowheads="1"/>
            </p:cNvSpPr>
            <p:nvPr userDrawn="1"/>
          </p:nvSpPr>
          <p:spPr bwMode="auto">
            <a:xfrm>
              <a:off x="7361334" y="2903796"/>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4" name="Oval 746"/>
            <p:cNvSpPr>
              <a:spLocks noChangeAspect="1" noChangeArrowheads="1"/>
            </p:cNvSpPr>
            <p:nvPr userDrawn="1"/>
          </p:nvSpPr>
          <p:spPr bwMode="auto">
            <a:xfrm>
              <a:off x="7585994" y="2903796"/>
              <a:ext cx="85943"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745" name="Oval 747"/>
            <p:cNvSpPr>
              <a:spLocks noChangeAspect="1" noChangeArrowheads="1"/>
            </p:cNvSpPr>
            <p:nvPr userDrawn="1"/>
          </p:nvSpPr>
          <p:spPr bwMode="auto">
            <a:xfrm>
              <a:off x="151867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6" name="Oval 748"/>
            <p:cNvSpPr>
              <a:spLocks noChangeAspect="1" noChangeArrowheads="1"/>
            </p:cNvSpPr>
            <p:nvPr userDrawn="1"/>
          </p:nvSpPr>
          <p:spPr bwMode="auto">
            <a:xfrm>
              <a:off x="1630247"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7" name="Oval 749"/>
            <p:cNvSpPr>
              <a:spLocks noChangeAspect="1" noChangeArrowheads="1"/>
            </p:cNvSpPr>
            <p:nvPr userDrawn="1"/>
          </p:nvSpPr>
          <p:spPr bwMode="auto">
            <a:xfrm>
              <a:off x="174333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8" name="Oval 750"/>
            <p:cNvSpPr>
              <a:spLocks noChangeAspect="1" noChangeArrowheads="1"/>
            </p:cNvSpPr>
            <p:nvPr userDrawn="1"/>
          </p:nvSpPr>
          <p:spPr bwMode="auto">
            <a:xfrm>
              <a:off x="185490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49" name="Oval 751"/>
            <p:cNvSpPr>
              <a:spLocks noChangeAspect="1" noChangeArrowheads="1"/>
            </p:cNvSpPr>
            <p:nvPr userDrawn="1"/>
          </p:nvSpPr>
          <p:spPr bwMode="auto">
            <a:xfrm>
              <a:off x="196799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0" name="Oval 752"/>
            <p:cNvSpPr>
              <a:spLocks noChangeAspect="1" noChangeArrowheads="1"/>
            </p:cNvSpPr>
            <p:nvPr userDrawn="1"/>
          </p:nvSpPr>
          <p:spPr bwMode="auto">
            <a:xfrm>
              <a:off x="2079566"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1" name="Oval 753"/>
            <p:cNvSpPr>
              <a:spLocks noChangeAspect="1" noChangeArrowheads="1"/>
            </p:cNvSpPr>
            <p:nvPr userDrawn="1"/>
          </p:nvSpPr>
          <p:spPr bwMode="auto">
            <a:xfrm>
              <a:off x="219265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2" name="Oval 754"/>
            <p:cNvSpPr>
              <a:spLocks noChangeAspect="1" noChangeArrowheads="1"/>
            </p:cNvSpPr>
            <p:nvPr userDrawn="1"/>
          </p:nvSpPr>
          <p:spPr bwMode="auto">
            <a:xfrm>
              <a:off x="2304226"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3" name="Oval 755"/>
            <p:cNvSpPr>
              <a:spLocks noChangeAspect="1" noChangeArrowheads="1"/>
            </p:cNvSpPr>
            <p:nvPr userDrawn="1"/>
          </p:nvSpPr>
          <p:spPr bwMode="auto">
            <a:xfrm>
              <a:off x="2417310"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4" name="Oval 756"/>
            <p:cNvSpPr>
              <a:spLocks noChangeAspect="1" noChangeArrowheads="1"/>
            </p:cNvSpPr>
            <p:nvPr userDrawn="1"/>
          </p:nvSpPr>
          <p:spPr bwMode="auto">
            <a:xfrm>
              <a:off x="4214589"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5" name="Oval 757"/>
            <p:cNvSpPr>
              <a:spLocks noChangeAspect="1" noChangeArrowheads="1"/>
            </p:cNvSpPr>
            <p:nvPr userDrawn="1"/>
          </p:nvSpPr>
          <p:spPr bwMode="auto">
            <a:xfrm>
              <a:off x="4327672"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6" name="Oval 758"/>
            <p:cNvSpPr>
              <a:spLocks noChangeAspect="1" noChangeArrowheads="1"/>
            </p:cNvSpPr>
            <p:nvPr userDrawn="1"/>
          </p:nvSpPr>
          <p:spPr bwMode="auto">
            <a:xfrm>
              <a:off x="4439248"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7" name="Oval 759"/>
            <p:cNvSpPr>
              <a:spLocks noChangeAspect="1" noChangeArrowheads="1"/>
            </p:cNvSpPr>
            <p:nvPr userDrawn="1"/>
          </p:nvSpPr>
          <p:spPr bwMode="auto">
            <a:xfrm>
              <a:off x="455233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8" name="Oval 760"/>
            <p:cNvSpPr>
              <a:spLocks noChangeAspect="1" noChangeArrowheads="1"/>
            </p:cNvSpPr>
            <p:nvPr userDrawn="1"/>
          </p:nvSpPr>
          <p:spPr bwMode="auto">
            <a:xfrm>
              <a:off x="522631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59" name="Oval 761"/>
            <p:cNvSpPr>
              <a:spLocks noChangeAspect="1" noChangeArrowheads="1"/>
            </p:cNvSpPr>
            <p:nvPr userDrawn="1"/>
          </p:nvSpPr>
          <p:spPr bwMode="auto">
            <a:xfrm>
              <a:off x="533788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0" name="Oval 762"/>
            <p:cNvSpPr>
              <a:spLocks noChangeAspect="1" noChangeArrowheads="1"/>
            </p:cNvSpPr>
            <p:nvPr userDrawn="1"/>
          </p:nvSpPr>
          <p:spPr bwMode="auto">
            <a:xfrm>
              <a:off x="5450972"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1" name="Oval 763"/>
            <p:cNvSpPr>
              <a:spLocks noChangeAspect="1" noChangeArrowheads="1"/>
            </p:cNvSpPr>
            <p:nvPr userDrawn="1"/>
          </p:nvSpPr>
          <p:spPr bwMode="auto">
            <a:xfrm>
              <a:off x="5562548"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2" name="Oval 764"/>
            <p:cNvSpPr>
              <a:spLocks noChangeAspect="1" noChangeArrowheads="1"/>
            </p:cNvSpPr>
            <p:nvPr userDrawn="1"/>
          </p:nvSpPr>
          <p:spPr bwMode="auto">
            <a:xfrm>
              <a:off x="567563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3" name="Oval 765"/>
            <p:cNvSpPr>
              <a:spLocks noChangeAspect="1" noChangeArrowheads="1"/>
            </p:cNvSpPr>
            <p:nvPr userDrawn="1"/>
          </p:nvSpPr>
          <p:spPr bwMode="auto">
            <a:xfrm>
              <a:off x="5787207"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4" name="Oval 766"/>
            <p:cNvSpPr>
              <a:spLocks noChangeAspect="1" noChangeArrowheads="1"/>
            </p:cNvSpPr>
            <p:nvPr userDrawn="1"/>
          </p:nvSpPr>
          <p:spPr bwMode="auto">
            <a:xfrm>
              <a:off x="590029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5" name="Oval 767"/>
            <p:cNvSpPr>
              <a:spLocks noChangeAspect="1" noChangeArrowheads="1"/>
            </p:cNvSpPr>
            <p:nvPr userDrawn="1"/>
          </p:nvSpPr>
          <p:spPr bwMode="auto">
            <a:xfrm>
              <a:off x="6013375"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6" name="Oval 768"/>
            <p:cNvSpPr>
              <a:spLocks noChangeAspect="1" noChangeArrowheads="1"/>
            </p:cNvSpPr>
            <p:nvPr userDrawn="1"/>
          </p:nvSpPr>
          <p:spPr bwMode="auto">
            <a:xfrm>
              <a:off x="6124951"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7" name="Oval 769"/>
            <p:cNvSpPr>
              <a:spLocks noChangeAspect="1" noChangeArrowheads="1"/>
            </p:cNvSpPr>
            <p:nvPr userDrawn="1"/>
          </p:nvSpPr>
          <p:spPr bwMode="auto">
            <a:xfrm>
              <a:off x="623803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8" name="Oval 770"/>
            <p:cNvSpPr>
              <a:spLocks noChangeAspect="1" noChangeArrowheads="1"/>
            </p:cNvSpPr>
            <p:nvPr userDrawn="1"/>
          </p:nvSpPr>
          <p:spPr bwMode="auto">
            <a:xfrm>
              <a:off x="634961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69" name="Oval 771"/>
            <p:cNvSpPr>
              <a:spLocks noChangeAspect="1" noChangeArrowheads="1"/>
            </p:cNvSpPr>
            <p:nvPr userDrawn="1"/>
          </p:nvSpPr>
          <p:spPr bwMode="auto">
            <a:xfrm>
              <a:off x="646269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0" name="Oval 772"/>
            <p:cNvSpPr>
              <a:spLocks noChangeAspect="1" noChangeArrowheads="1"/>
            </p:cNvSpPr>
            <p:nvPr userDrawn="1"/>
          </p:nvSpPr>
          <p:spPr bwMode="auto">
            <a:xfrm>
              <a:off x="657427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1" name="Oval 773"/>
            <p:cNvSpPr>
              <a:spLocks noChangeAspect="1" noChangeArrowheads="1"/>
            </p:cNvSpPr>
            <p:nvPr userDrawn="1"/>
          </p:nvSpPr>
          <p:spPr bwMode="auto">
            <a:xfrm>
              <a:off x="6687355"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2" name="Oval 774"/>
            <p:cNvSpPr>
              <a:spLocks noChangeAspect="1" noChangeArrowheads="1"/>
            </p:cNvSpPr>
            <p:nvPr userDrawn="1"/>
          </p:nvSpPr>
          <p:spPr bwMode="auto">
            <a:xfrm>
              <a:off x="6798931"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3" name="Oval 775"/>
            <p:cNvSpPr>
              <a:spLocks noChangeAspect="1" noChangeArrowheads="1"/>
            </p:cNvSpPr>
            <p:nvPr userDrawn="1"/>
          </p:nvSpPr>
          <p:spPr bwMode="auto">
            <a:xfrm>
              <a:off x="6912014"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4" name="Oval 776"/>
            <p:cNvSpPr>
              <a:spLocks noChangeAspect="1" noChangeArrowheads="1"/>
            </p:cNvSpPr>
            <p:nvPr userDrawn="1"/>
          </p:nvSpPr>
          <p:spPr bwMode="auto">
            <a:xfrm>
              <a:off x="702359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5" name="Oval 777"/>
            <p:cNvSpPr>
              <a:spLocks noChangeAspect="1" noChangeArrowheads="1"/>
            </p:cNvSpPr>
            <p:nvPr userDrawn="1"/>
          </p:nvSpPr>
          <p:spPr bwMode="auto">
            <a:xfrm>
              <a:off x="713667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6" name="Oval 778"/>
            <p:cNvSpPr>
              <a:spLocks noChangeAspect="1" noChangeArrowheads="1"/>
            </p:cNvSpPr>
            <p:nvPr userDrawn="1"/>
          </p:nvSpPr>
          <p:spPr bwMode="auto">
            <a:xfrm>
              <a:off x="7472910" y="300783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7" name="Oval 779"/>
            <p:cNvSpPr>
              <a:spLocks noChangeAspect="1" noChangeArrowheads="1"/>
            </p:cNvSpPr>
            <p:nvPr userDrawn="1"/>
          </p:nvSpPr>
          <p:spPr bwMode="auto">
            <a:xfrm>
              <a:off x="7585994" y="300783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8" name="Oval 780"/>
            <p:cNvSpPr>
              <a:spLocks noChangeAspect="1" noChangeArrowheads="1"/>
            </p:cNvSpPr>
            <p:nvPr userDrawn="1"/>
          </p:nvSpPr>
          <p:spPr bwMode="auto">
            <a:xfrm>
              <a:off x="1630247"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79" name="Oval 781"/>
            <p:cNvSpPr>
              <a:spLocks noChangeAspect="1" noChangeArrowheads="1"/>
            </p:cNvSpPr>
            <p:nvPr userDrawn="1"/>
          </p:nvSpPr>
          <p:spPr bwMode="auto">
            <a:xfrm>
              <a:off x="174333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0" name="Oval 782"/>
            <p:cNvSpPr>
              <a:spLocks noChangeAspect="1" noChangeArrowheads="1"/>
            </p:cNvSpPr>
            <p:nvPr userDrawn="1"/>
          </p:nvSpPr>
          <p:spPr bwMode="auto">
            <a:xfrm>
              <a:off x="185490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1" name="Oval 783"/>
            <p:cNvSpPr>
              <a:spLocks noChangeAspect="1" noChangeArrowheads="1"/>
            </p:cNvSpPr>
            <p:nvPr userDrawn="1"/>
          </p:nvSpPr>
          <p:spPr bwMode="auto">
            <a:xfrm>
              <a:off x="196799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2" name="Oval 784"/>
            <p:cNvSpPr>
              <a:spLocks noChangeAspect="1" noChangeArrowheads="1"/>
            </p:cNvSpPr>
            <p:nvPr userDrawn="1"/>
          </p:nvSpPr>
          <p:spPr bwMode="auto">
            <a:xfrm>
              <a:off x="2079566"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3" name="Oval 785"/>
            <p:cNvSpPr>
              <a:spLocks noChangeAspect="1" noChangeArrowheads="1"/>
            </p:cNvSpPr>
            <p:nvPr userDrawn="1"/>
          </p:nvSpPr>
          <p:spPr bwMode="auto">
            <a:xfrm>
              <a:off x="219265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4" name="Oval 786"/>
            <p:cNvSpPr>
              <a:spLocks noChangeAspect="1" noChangeArrowheads="1"/>
            </p:cNvSpPr>
            <p:nvPr userDrawn="1"/>
          </p:nvSpPr>
          <p:spPr bwMode="auto">
            <a:xfrm>
              <a:off x="2304226"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5" name="Oval 787"/>
            <p:cNvSpPr>
              <a:spLocks noChangeAspect="1" noChangeArrowheads="1"/>
            </p:cNvSpPr>
            <p:nvPr userDrawn="1"/>
          </p:nvSpPr>
          <p:spPr bwMode="auto">
            <a:xfrm>
              <a:off x="2417310"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6" name="Oval 788"/>
            <p:cNvSpPr>
              <a:spLocks noChangeAspect="1" noChangeArrowheads="1"/>
            </p:cNvSpPr>
            <p:nvPr userDrawn="1"/>
          </p:nvSpPr>
          <p:spPr bwMode="auto">
            <a:xfrm>
              <a:off x="4103013"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7" name="Oval 789"/>
            <p:cNvSpPr>
              <a:spLocks noChangeAspect="1" noChangeArrowheads="1"/>
            </p:cNvSpPr>
            <p:nvPr userDrawn="1"/>
          </p:nvSpPr>
          <p:spPr bwMode="auto">
            <a:xfrm>
              <a:off x="4214589"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8" name="Oval 790"/>
            <p:cNvSpPr>
              <a:spLocks noChangeAspect="1" noChangeArrowheads="1"/>
            </p:cNvSpPr>
            <p:nvPr userDrawn="1"/>
          </p:nvSpPr>
          <p:spPr bwMode="auto">
            <a:xfrm>
              <a:off x="432767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89" name="Oval 791"/>
            <p:cNvSpPr>
              <a:spLocks noChangeAspect="1" noChangeArrowheads="1"/>
            </p:cNvSpPr>
            <p:nvPr userDrawn="1"/>
          </p:nvSpPr>
          <p:spPr bwMode="auto">
            <a:xfrm>
              <a:off x="443924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0" name="Oval 792"/>
            <p:cNvSpPr>
              <a:spLocks noChangeAspect="1" noChangeArrowheads="1"/>
            </p:cNvSpPr>
            <p:nvPr userDrawn="1"/>
          </p:nvSpPr>
          <p:spPr bwMode="auto">
            <a:xfrm>
              <a:off x="455233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1" name="Oval 793"/>
            <p:cNvSpPr>
              <a:spLocks noChangeAspect="1" noChangeArrowheads="1"/>
            </p:cNvSpPr>
            <p:nvPr userDrawn="1"/>
          </p:nvSpPr>
          <p:spPr bwMode="auto">
            <a:xfrm>
              <a:off x="466390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2" name="Oval 794"/>
            <p:cNvSpPr>
              <a:spLocks noChangeAspect="1" noChangeArrowheads="1"/>
            </p:cNvSpPr>
            <p:nvPr userDrawn="1"/>
          </p:nvSpPr>
          <p:spPr bwMode="auto">
            <a:xfrm>
              <a:off x="4776992"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3" name="Oval 795"/>
            <p:cNvSpPr>
              <a:spLocks noChangeAspect="1" noChangeArrowheads="1"/>
            </p:cNvSpPr>
            <p:nvPr userDrawn="1"/>
          </p:nvSpPr>
          <p:spPr bwMode="auto">
            <a:xfrm>
              <a:off x="4888568"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4" name="Oval 796"/>
            <p:cNvSpPr>
              <a:spLocks noChangeAspect="1" noChangeArrowheads="1"/>
            </p:cNvSpPr>
            <p:nvPr userDrawn="1"/>
          </p:nvSpPr>
          <p:spPr bwMode="auto">
            <a:xfrm>
              <a:off x="500165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5" name="Oval 797"/>
            <p:cNvSpPr>
              <a:spLocks noChangeAspect="1" noChangeArrowheads="1"/>
            </p:cNvSpPr>
            <p:nvPr userDrawn="1"/>
          </p:nvSpPr>
          <p:spPr bwMode="auto">
            <a:xfrm>
              <a:off x="522631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6" name="Oval 798"/>
            <p:cNvSpPr>
              <a:spLocks noChangeAspect="1" noChangeArrowheads="1"/>
            </p:cNvSpPr>
            <p:nvPr userDrawn="1"/>
          </p:nvSpPr>
          <p:spPr bwMode="auto">
            <a:xfrm>
              <a:off x="533788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7" name="Oval 799"/>
            <p:cNvSpPr>
              <a:spLocks noChangeAspect="1" noChangeArrowheads="1"/>
            </p:cNvSpPr>
            <p:nvPr userDrawn="1"/>
          </p:nvSpPr>
          <p:spPr bwMode="auto">
            <a:xfrm>
              <a:off x="5450972"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8" name="Oval 800"/>
            <p:cNvSpPr>
              <a:spLocks noChangeAspect="1" noChangeArrowheads="1"/>
            </p:cNvSpPr>
            <p:nvPr userDrawn="1"/>
          </p:nvSpPr>
          <p:spPr bwMode="auto">
            <a:xfrm>
              <a:off x="5562548"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799" name="Oval 801"/>
            <p:cNvSpPr>
              <a:spLocks noChangeAspect="1" noChangeArrowheads="1"/>
            </p:cNvSpPr>
            <p:nvPr userDrawn="1"/>
          </p:nvSpPr>
          <p:spPr bwMode="auto">
            <a:xfrm>
              <a:off x="567563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0" name="Oval 802"/>
            <p:cNvSpPr>
              <a:spLocks noChangeAspect="1" noChangeArrowheads="1"/>
            </p:cNvSpPr>
            <p:nvPr userDrawn="1"/>
          </p:nvSpPr>
          <p:spPr bwMode="auto">
            <a:xfrm>
              <a:off x="5787207"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1" name="Oval 803"/>
            <p:cNvSpPr>
              <a:spLocks noChangeAspect="1" noChangeArrowheads="1"/>
            </p:cNvSpPr>
            <p:nvPr userDrawn="1"/>
          </p:nvSpPr>
          <p:spPr bwMode="auto">
            <a:xfrm>
              <a:off x="590029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2" name="Oval 804"/>
            <p:cNvSpPr>
              <a:spLocks noChangeAspect="1" noChangeArrowheads="1"/>
            </p:cNvSpPr>
            <p:nvPr userDrawn="1"/>
          </p:nvSpPr>
          <p:spPr bwMode="auto">
            <a:xfrm>
              <a:off x="6013375"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3" name="Oval 805"/>
            <p:cNvSpPr>
              <a:spLocks noChangeAspect="1" noChangeArrowheads="1"/>
            </p:cNvSpPr>
            <p:nvPr userDrawn="1"/>
          </p:nvSpPr>
          <p:spPr bwMode="auto">
            <a:xfrm>
              <a:off x="6124951"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4" name="Oval 806"/>
            <p:cNvSpPr>
              <a:spLocks noChangeAspect="1" noChangeArrowheads="1"/>
            </p:cNvSpPr>
            <p:nvPr userDrawn="1"/>
          </p:nvSpPr>
          <p:spPr bwMode="auto">
            <a:xfrm>
              <a:off x="623803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5" name="Oval 807"/>
            <p:cNvSpPr>
              <a:spLocks noChangeAspect="1" noChangeArrowheads="1"/>
            </p:cNvSpPr>
            <p:nvPr userDrawn="1"/>
          </p:nvSpPr>
          <p:spPr bwMode="auto">
            <a:xfrm>
              <a:off x="634961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6" name="Oval 808"/>
            <p:cNvSpPr>
              <a:spLocks noChangeAspect="1" noChangeArrowheads="1"/>
            </p:cNvSpPr>
            <p:nvPr userDrawn="1"/>
          </p:nvSpPr>
          <p:spPr bwMode="auto">
            <a:xfrm>
              <a:off x="646269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7" name="Oval 809"/>
            <p:cNvSpPr>
              <a:spLocks noChangeAspect="1" noChangeArrowheads="1"/>
            </p:cNvSpPr>
            <p:nvPr userDrawn="1"/>
          </p:nvSpPr>
          <p:spPr bwMode="auto">
            <a:xfrm>
              <a:off x="657427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8" name="Oval 810"/>
            <p:cNvSpPr>
              <a:spLocks noChangeAspect="1" noChangeArrowheads="1"/>
            </p:cNvSpPr>
            <p:nvPr userDrawn="1"/>
          </p:nvSpPr>
          <p:spPr bwMode="auto">
            <a:xfrm>
              <a:off x="6687355"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09" name="Oval 811"/>
            <p:cNvSpPr>
              <a:spLocks noChangeAspect="1" noChangeArrowheads="1"/>
            </p:cNvSpPr>
            <p:nvPr userDrawn="1"/>
          </p:nvSpPr>
          <p:spPr bwMode="auto">
            <a:xfrm>
              <a:off x="6798931"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0" name="Oval 812"/>
            <p:cNvSpPr>
              <a:spLocks noChangeAspect="1" noChangeArrowheads="1"/>
            </p:cNvSpPr>
            <p:nvPr userDrawn="1"/>
          </p:nvSpPr>
          <p:spPr bwMode="auto">
            <a:xfrm>
              <a:off x="6912014"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1" name="Oval 813"/>
            <p:cNvSpPr>
              <a:spLocks noChangeAspect="1" noChangeArrowheads="1"/>
            </p:cNvSpPr>
            <p:nvPr userDrawn="1"/>
          </p:nvSpPr>
          <p:spPr bwMode="auto">
            <a:xfrm>
              <a:off x="7023590" y="311187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2" name="Oval 814"/>
            <p:cNvSpPr>
              <a:spLocks noChangeAspect="1" noChangeArrowheads="1"/>
            </p:cNvSpPr>
            <p:nvPr userDrawn="1"/>
          </p:nvSpPr>
          <p:spPr bwMode="auto">
            <a:xfrm>
              <a:off x="7136674" y="311187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3" name="Oval 815"/>
            <p:cNvSpPr>
              <a:spLocks noChangeAspect="1" noChangeArrowheads="1"/>
            </p:cNvSpPr>
            <p:nvPr userDrawn="1"/>
          </p:nvSpPr>
          <p:spPr bwMode="auto">
            <a:xfrm>
              <a:off x="1630247"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4" name="Oval 816"/>
            <p:cNvSpPr>
              <a:spLocks noChangeAspect="1" noChangeArrowheads="1"/>
            </p:cNvSpPr>
            <p:nvPr userDrawn="1"/>
          </p:nvSpPr>
          <p:spPr bwMode="auto">
            <a:xfrm>
              <a:off x="174333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5" name="Oval 817"/>
            <p:cNvSpPr>
              <a:spLocks noChangeAspect="1" noChangeArrowheads="1"/>
            </p:cNvSpPr>
            <p:nvPr userDrawn="1"/>
          </p:nvSpPr>
          <p:spPr bwMode="auto">
            <a:xfrm>
              <a:off x="1854906"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6" name="Oval 818"/>
            <p:cNvSpPr>
              <a:spLocks noChangeAspect="1" noChangeArrowheads="1"/>
            </p:cNvSpPr>
            <p:nvPr userDrawn="1"/>
          </p:nvSpPr>
          <p:spPr bwMode="auto">
            <a:xfrm>
              <a:off x="196799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7" name="Oval 819"/>
            <p:cNvSpPr>
              <a:spLocks noChangeAspect="1" noChangeArrowheads="1"/>
            </p:cNvSpPr>
            <p:nvPr userDrawn="1"/>
          </p:nvSpPr>
          <p:spPr bwMode="auto">
            <a:xfrm>
              <a:off x="2417310"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8" name="Oval 820"/>
            <p:cNvSpPr>
              <a:spLocks noChangeAspect="1" noChangeArrowheads="1"/>
            </p:cNvSpPr>
            <p:nvPr userDrawn="1"/>
          </p:nvSpPr>
          <p:spPr bwMode="auto">
            <a:xfrm>
              <a:off x="4103013"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19" name="Oval 821"/>
            <p:cNvSpPr>
              <a:spLocks noChangeAspect="1" noChangeArrowheads="1"/>
            </p:cNvSpPr>
            <p:nvPr userDrawn="1"/>
          </p:nvSpPr>
          <p:spPr bwMode="auto">
            <a:xfrm>
              <a:off x="4214589"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0" name="Oval 822"/>
            <p:cNvSpPr>
              <a:spLocks noChangeAspect="1" noChangeArrowheads="1"/>
            </p:cNvSpPr>
            <p:nvPr userDrawn="1"/>
          </p:nvSpPr>
          <p:spPr bwMode="auto">
            <a:xfrm>
              <a:off x="432767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1" name="Oval 823"/>
            <p:cNvSpPr>
              <a:spLocks noChangeAspect="1" noChangeArrowheads="1"/>
            </p:cNvSpPr>
            <p:nvPr userDrawn="1"/>
          </p:nvSpPr>
          <p:spPr bwMode="auto">
            <a:xfrm>
              <a:off x="443924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2" name="Oval 824"/>
            <p:cNvSpPr>
              <a:spLocks noChangeAspect="1" noChangeArrowheads="1"/>
            </p:cNvSpPr>
            <p:nvPr userDrawn="1"/>
          </p:nvSpPr>
          <p:spPr bwMode="auto">
            <a:xfrm>
              <a:off x="455233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3" name="Oval 825"/>
            <p:cNvSpPr>
              <a:spLocks noChangeAspect="1" noChangeArrowheads="1"/>
            </p:cNvSpPr>
            <p:nvPr userDrawn="1"/>
          </p:nvSpPr>
          <p:spPr bwMode="auto">
            <a:xfrm>
              <a:off x="466390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4" name="Oval 826"/>
            <p:cNvSpPr>
              <a:spLocks noChangeAspect="1" noChangeArrowheads="1"/>
            </p:cNvSpPr>
            <p:nvPr userDrawn="1"/>
          </p:nvSpPr>
          <p:spPr bwMode="auto">
            <a:xfrm>
              <a:off x="4776992"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5" name="Oval 827"/>
            <p:cNvSpPr>
              <a:spLocks noChangeAspect="1" noChangeArrowheads="1"/>
            </p:cNvSpPr>
            <p:nvPr userDrawn="1"/>
          </p:nvSpPr>
          <p:spPr bwMode="auto">
            <a:xfrm>
              <a:off x="4888568"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6" name="Oval 828"/>
            <p:cNvSpPr>
              <a:spLocks noChangeAspect="1" noChangeArrowheads="1"/>
            </p:cNvSpPr>
            <p:nvPr userDrawn="1"/>
          </p:nvSpPr>
          <p:spPr bwMode="auto">
            <a:xfrm>
              <a:off x="500165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7" name="Oval 829"/>
            <p:cNvSpPr>
              <a:spLocks noChangeAspect="1" noChangeArrowheads="1"/>
            </p:cNvSpPr>
            <p:nvPr userDrawn="1"/>
          </p:nvSpPr>
          <p:spPr bwMode="auto">
            <a:xfrm>
              <a:off x="511322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8" name="Oval 830"/>
            <p:cNvSpPr>
              <a:spLocks noChangeAspect="1" noChangeArrowheads="1"/>
            </p:cNvSpPr>
            <p:nvPr userDrawn="1"/>
          </p:nvSpPr>
          <p:spPr bwMode="auto">
            <a:xfrm>
              <a:off x="522631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29" name="Oval 831"/>
            <p:cNvSpPr>
              <a:spLocks noChangeAspect="1" noChangeArrowheads="1"/>
            </p:cNvSpPr>
            <p:nvPr userDrawn="1"/>
          </p:nvSpPr>
          <p:spPr bwMode="auto">
            <a:xfrm>
              <a:off x="533788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0" name="Oval 832"/>
            <p:cNvSpPr>
              <a:spLocks noChangeAspect="1" noChangeArrowheads="1"/>
            </p:cNvSpPr>
            <p:nvPr userDrawn="1"/>
          </p:nvSpPr>
          <p:spPr bwMode="auto">
            <a:xfrm>
              <a:off x="5450972"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1" name="Oval 833"/>
            <p:cNvSpPr>
              <a:spLocks noChangeAspect="1" noChangeArrowheads="1"/>
            </p:cNvSpPr>
            <p:nvPr userDrawn="1"/>
          </p:nvSpPr>
          <p:spPr bwMode="auto">
            <a:xfrm>
              <a:off x="5562548"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2" name="Oval 834"/>
            <p:cNvSpPr>
              <a:spLocks noChangeAspect="1" noChangeArrowheads="1"/>
            </p:cNvSpPr>
            <p:nvPr userDrawn="1"/>
          </p:nvSpPr>
          <p:spPr bwMode="auto">
            <a:xfrm>
              <a:off x="567563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3" name="Oval 835"/>
            <p:cNvSpPr>
              <a:spLocks noChangeAspect="1" noChangeArrowheads="1"/>
            </p:cNvSpPr>
            <p:nvPr userDrawn="1"/>
          </p:nvSpPr>
          <p:spPr bwMode="auto">
            <a:xfrm>
              <a:off x="5787207"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4" name="Oval 836"/>
            <p:cNvSpPr>
              <a:spLocks noChangeAspect="1" noChangeArrowheads="1"/>
            </p:cNvSpPr>
            <p:nvPr userDrawn="1"/>
          </p:nvSpPr>
          <p:spPr bwMode="auto">
            <a:xfrm>
              <a:off x="590029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5" name="Oval 837"/>
            <p:cNvSpPr>
              <a:spLocks noChangeAspect="1" noChangeArrowheads="1"/>
            </p:cNvSpPr>
            <p:nvPr userDrawn="1"/>
          </p:nvSpPr>
          <p:spPr bwMode="auto">
            <a:xfrm>
              <a:off x="6013375"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6" name="Oval 838"/>
            <p:cNvSpPr>
              <a:spLocks noChangeAspect="1" noChangeArrowheads="1"/>
            </p:cNvSpPr>
            <p:nvPr userDrawn="1"/>
          </p:nvSpPr>
          <p:spPr bwMode="auto">
            <a:xfrm>
              <a:off x="6124951"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7" name="Oval 839"/>
            <p:cNvSpPr>
              <a:spLocks noChangeAspect="1" noChangeArrowheads="1"/>
            </p:cNvSpPr>
            <p:nvPr userDrawn="1"/>
          </p:nvSpPr>
          <p:spPr bwMode="auto">
            <a:xfrm>
              <a:off x="623803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8" name="Oval 840"/>
            <p:cNvSpPr>
              <a:spLocks noChangeAspect="1" noChangeArrowheads="1"/>
            </p:cNvSpPr>
            <p:nvPr userDrawn="1"/>
          </p:nvSpPr>
          <p:spPr bwMode="auto">
            <a:xfrm>
              <a:off x="634961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39" name="Oval 841"/>
            <p:cNvSpPr>
              <a:spLocks noChangeAspect="1" noChangeArrowheads="1"/>
            </p:cNvSpPr>
            <p:nvPr userDrawn="1"/>
          </p:nvSpPr>
          <p:spPr bwMode="auto">
            <a:xfrm>
              <a:off x="646269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0" name="Oval 842"/>
            <p:cNvSpPr>
              <a:spLocks noChangeAspect="1" noChangeArrowheads="1"/>
            </p:cNvSpPr>
            <p:nvPr userDrawn="1"/>
          </p:nvSpPr>
          <p:spPr bwMode="auto">
            <a:xfrm>
              <a:off x="657427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1" name="Oval 843"/>
            <p:cNvSpPr>
              <a:spLocks noChangeAspect="1" noChangeArrowheads="1"/>
            </p:cNvSpPr>
            <p:nvPr userDrawn="1"/>
          </p:nvSpPr>
          <p:spPr bwMode="auto">
            <a:xfrm>
              <a:off x="6687355"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2" name="Oval 844"/>
            <p:cNvSpPr>
              <a:spLocks noChangeAspect="1" noChangeArrowheads="1"/>
            </p:cNvSpPr>
            <p:nvPr userDrawn="1"/>
          </p:nvSpPr>
          <p:spPr bwMode="auto">
            <a:xfrm>
              <a:off x="6798931"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3" name="Oval 845"/>
            <p:cNvSpPr>
              <a:spLocks noChangeAspect="1" noChangeArrowheads="1"/>
            </p:cNvSpPr>
            <p:nvPr userDrawn="1"/>
          </p:nvSpPr>
          <p:spPr bwMode="auto">
            <a:xfrm>
              <a:off x="6912014"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4" name="Oval 846"/>
            <p:cNvSpPr>
              <a:spLocks noChangeAspect="1" noChangeArrowheads="1"/>
            </p:cNvSpPr>
            <p:nvPr userDrawn="1"/>
          </p:nvSpPr>
          <p:spPr bwMode="auto">
            <a:xfrm>
              <a:off x="7023590" y="321590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5" name="Oval 847"/>
            <p:cNvSpPr>
              <a:spLocks noChangeAspect="1" noChangeArrowheads="1"/>
            </p:cNvSpPr>
            <p:nvPr userDrawn="1"/>
          </p:nvSpPr>
          <p:spPr bwMode="auto">
            <a:xfrm>
              <a:off x="7136674" y="321590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6" name="Oval 848"/>
            <p:cNvSpPr>
              <a:spLocks noChangeAspect="1" noChangeArrowheads="1"/>
            </p:cNvSpPr>
            <p:nvPr userDrawn="1"/>
          </p:nvSpPr>
          <p:spPr bwMode="auto">
            <a:xfrm>
              <a:off x="174333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7" name="Oval 849"/>
            <p:cNvSpPr>
              <a:spLocks noChangeAspect="1" noChangeArrowheads="1"/>
            </p:cNvSpPr>
            <p:nvPr userDrawn="1"/>
          </p:nvSpPr>
          <p:spPr bwMode="auto">
            <a:xfrm>
              <a:off x="1854906"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8" name="Oval 850"/>
            <p:cNvSpPr>
              <a:spLocks noChangeAspect="1" noChangeArrowheads="1"/>
            </p:cNvSpPr>
            <p:nvPr userDrawn="1"/>
          </p:nvSpPr>
          <p:spPr bwMode="auto">
            <a:xfrm>
              <a:off x="1967990"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49" name="Oval 851"/>
            <p:cNvSpPr>
              <a:spLocks noChangeAspect="1" noChangeArrowheads="1"/>
            </p:cNvSpPr>
            <p:nvPr userDrawn="1"/>
          </p:nvSpPr>
          <p:spPr bwMode="auto">
            <a:xfrm>
              <a:off x="398992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0" name="Oval 852"/>
            <p:cNvSpPr>
              <a:spLocks noChangeAspect="1" noChangeArrowheads="1"/>
            </p:cNvSpPr>
            <p:nvPr userDrawn="1"/>
          </p:nvSpPr>
          <p:spPr bwMode="auto">
            <a:xfrm>
              <a:off x="4103013"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1" name="Oval 853"/>
            <p:cNvSpPr>
              <a:spLocks noChangeAspect="1" noChangeArrowheads="1"/>
            </p:cNvSpPr>
            <p:nvPr userDrawn="1"/>
          </p:nvSpPr>
          <p:spPr bwMode="auto">
            <a:xfrm>
              <a:off x="4214589"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2" name="Oval 854"/>
            <p:cNvSpPr>
              <a:spLocks noChangeAspect="1" noChangeArrowheads="1"/>
            </p:cNvSpPr>
            <p:nvPr userDrawn="1"/>
          </p:nvSpPr>
          <p:spPr bwMode="auto">
            <a:xfrm>
              <a:off x="432767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3" name="Oval 855"/>
            <p:cNvSpPr>
              <a:spLocks noChangeAspect="1" noChangeArrowheads="1"/>
            </p:cNvSpPr>
            <p:nvPr userDrawn="1"/>
          </p:nvSpPr>
          <p:spPr bwMode="auto">
            <a:xfrm>
              <a:off x="443924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4" name="Oval 856"/>
            <p:cNvSpPr>
              <a:spLocks noChangeAspect="1" noChangeArrowheads="1"/>
            </p:cNvSpPr>
            <p:nvPr userDrawn="1"/>
          </p:nvSpPr>
          <p:spPr bwMode="auto">
            <a:xfrm>
              <a:off x="455233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5" name="Oval 857"/>
            <p:cNvSpPr>
              <a:spLocks noChangeAspect="1" noChangeArrowheads="1"/>
            </p:cNvSpPr>
            <p:nvPr userDrawn="1"/>
          </p:nvSpPr>
          <p:spPr bwMode="auto">
            <a:xfrm>
              <a:off x="466390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6" name="Oval 858"/>
            <p:cNvSpPr>
              <a:spLocks noChangeAspect="1" noChangeArrowheads="1"/>
            </p:cNvSpPr>
            <p:nvPr userDrawn="1"/>
          </p:nvSpPr>
          <p:spPr bwMode="auto">
            <a:xfrm>
              <a:off x="4776992"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7" name="Oval 859"/>
            <p:cNvSpPr>
              <a:spLocks noChangeAspect="1" noChangeArrowheads="1"/>
            </p:cNvSpPr>
            <p:nvPr userDrawn="1"/>
          </p:nvSpPr>
          <p:spPr bwMode="auto">
            <a:xfrm>
              <a:off x="4888568"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8" name="Oval 860"/>
            <p:cNvSpPr>
              <a:spLocks noChangeAspect="1" noChangeArrowheads="1"/>
            </p:cNvSpPr>
            <p:nvPr userDrawn="1"/>
          </p:nvSpPr>
          <p:spPr bwMode="auto">
            <a:xfrm>
              <a:off x="500165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59" name="Oval 861"/>
            <p:cNvSpPr>
              <a:spLocks noChangeAspect="1" noChangeArrowheads="1"/>
            </p:cNvSpPr>
            <p:nvPr userDrawn="1"/>
          </p:nvSpPr>
          <p:spPr bwMode="auto">
            <a:xfrm>
              <a:off x="511322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0" name="Oval 862"/>
            <p:cNvSpPr>
              <a:spLocks noChangeAspect="1" noChangeArrowheads="1"/>
            </p:cNvSpPr>
            <p:nvPr userDrawn="1"/>
          </p:nvSpPr>
          <p:spPr bwMode="auto">
            <a:xfrm>
              <a:off x="522631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1" name="Oval 863"/>
            <p:cNvSpPr>
              <a:spLocks noChangeAspect="1" noChangeArrowheads="1"/>
            </p:cNvSpPr>
            <p:nvPr userDrawn="1"/>
          </p:nvSpPr>
          <p:spPr bwMode="auto">
            <a:xfrm>
              <a:off x="533788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2" name="Oval 864"/>
            <p:cNvSpPr>
              <a:spLocks noChangeAspect="1" noChangeArrowheads="1"/>
            </p:cNvSpPr>
            <p:nvPr userDrawn="1"/>
          </p:nvSpPr>
          <p:spPr bwMode="auto">
            <a:xfrm>
              <a:off x="5450972"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3" name="Oval 865"/>
            <p:cNvSpPr>
              <a:spLocks noChangeAspect="1" noChangeArrowheads="1"/>
            </p:cNvSpPr>
            <p:nvPr userDrawn="1"/>
          </p:nvSpPr>
          <p:spPr bwMode="auto">
            <a:xfrm>
              <a:off x="5562548"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4" name="Oval 866"/>
            <p:cNvSpPr>
              <a:spLocks noChangeAspect="1" noChangeArrowheads="1"/>
            </p:cNvSpPr>
            <p:nvPr userDrawn="1"/>
          </p:nvSpPr>
          <p:spPr bwMode="auto">
            <a:xfrm>
              <a:off x="567563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5" name="Oval 867"/>
            <p:cNvSpPr>
              <a:spLocks noChangeAspect="1" noChangeArrowheads="1"/>
            </p:cNvSpPr>
            <p:nvPr userDrawn="1"/>
          </p:nvSpPr>
          <p:spPr bwMode="auto">
            <a:xfrm>
              <a:off x="5787207"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6" name="Oval 868"/>
            <p:cNvSpPr>
              <a:spLocks noChangeAspect="1" noChangeArrowheads="1"/>
            </p:cNvSpPr>
            <p:nvPr userDrawn="1"/>
          </p:nvSpPr>
          <p:spPr bwMode="auto">
            <a:xfrm>
              <a:off x="590029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7" name="Oval 869"/>
            <p:cNvSpPr>
              <a:spLocks noChangeAspect="1" noChangeArrowheads="1"/>
            </p:cNvSpPr>
            <p:nvPr userDrawn="1"/>
          </p:nvSpPr>
          <p:spPr bwMode="auto">
            <a:xfrm>
              <a:off x="6013375"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8" name="Oval 870"/>
            <p:cNvSpPr>
              <a:spLocks noChangeAspect="1" noChangeArrowheads="1"/>
            </p:cNvSpPr>
            <p:nvPr userDrawn="1"/>
          </p:nvSpPr>
          <p:spPr bwMode="auto">
            <a:xfrm>
              <a:off x="6124951"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69" name="Oval 871"/>
            <p:cNvSpPr>
              <a:spLocks noChangeAspect="1" noChangeArrowheads="1"/>
            </p:cNvSpPr>
            <p:nvPr userDrawn="1"/>
          </p:nvSpPr>
          <p:spPr bwMode="auto">
            <a:xfrm>
              <a:off x="623803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0" name="Oval 872"/>
            <p:cNvSpPr>
              <a:spLocks noChangeAspect="1" noChangeArrowheads="1"/>
            </p:cNvSpPr>
            <p:nvPr userDrawn="1"/>
          </p:nvSpPr>
          <p:spPr bwMode="auto">
            <a:xfrm>
              <a:off x="634961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1" name="Oval 873"/>
            <p:cNvSpPr>
              <a:spLocks noChangeAspect="1" noChangeArrowheads="1"/>
            </p:cNvSpPr>
            <p:nvPr userDrawn="1"/>
          </p:nvSpPr>
          <p:spPr bwMode="auto">
            <a:xfrm>
              <a:off x="646269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2" name="Oval 874"/>
            <p:cNvSpPr>
              <a:spLocks noChangeAspect="1" noChangeArrowheads="1"/>
            </p:cNvSpPr>
            <p:nvPr userDrawn="1"/>
          </p:nvSpPr>
          <p:spPr bwMode="auto">
            <a:xfrm>
              <a:off x="657427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3" name="Oval 875"/>
            <p:cNvSpPr>
              <a:spLocks noChangeAspect="1" noChangeArrowheads="1"/>
            </p:cNvSpPr>
            <p:nvPr userDrawn="1"/>
          </p:nvSpPr>
          <p:spPr bwMode="auto">
            <a:xfrm>
              <a:off x="6687355"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4" name="Oval 876"/>
            <p:cNvSpPr>
              <a:spLocks noChangeAspect="1" noChangeArrowheads="1"/>
            </p:cNvSpPr>
            <p:nvPr userDrawn="1"/>
          </p:nvSpPr>
          <p:spPr bwMode="auto">
            <a:xfrm>
              <a:off x="6798931"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5" name="Oval 877"/>
            <p:cNvSpPr>
              <a:spLocks noChangeAspect="1" noChangeArrowheads="1"/>
            </p:cNvSpPr>
            <p:nvPr userDrawn="1"/>
          </p:nvSpPr>
          <p:spPr bwMode="auto">
            <a:xfrm>
              <a:off x="6912014"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6" name="Oval 878"/>
            <p:cNvSpPr>
              <a:spLocks noChangeAspect="1" noChangeArrowheads="1"/>
            </p:cNvSpPr>
            <p:nvPr userDrawn="1"/>
          </p:nvSpPr>
          <p:spPr bwMode="auto">
            <a:xfrm>
              <a:off x="7023590" y="331843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7" name="Oval 879"/>
            <p:cNvSpPr>
              <a:spLocks noChangeAspect="1" noChangeArrowheads="1"/>
            </p:cNvSpPr>
            <p:nvPr userDrawn="1"/>
          </p:nvSpPr>
          <p:spPr bwMode="auto">
            <a:xfrm>
              <a:off x="7136674" y="331843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8" name="Oval 880"/>
            <p:cNvSpPr>
              <a:spLocks noChangeAspect="1" noChangeArrowheads="1"/>
            </p:cNvSpPr>
            <p:nvPr userDrawn="1"/>
          </p:nvSpPr>
          <p:spPr bwMode="auto">
            <a:xfrm>
              <a:off x="1854906"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79" name="Oval 881"/>
            <p:cNvSpPr>
              <a:spLocks noChangeAspect="1" noChangeArrowheads="1"/>
            </p:cNvSpPr>
            <p:nvPr userDrawn="1"/>
          </p:nvSpPr>
          <p:spPr bwMode="auto">
            <a:xfrm>
              <a:off x="196799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0" name="Oval 882"/>
            <p:cNvSpPr>
              <a:spLocks noChangeAspect="1" noChangeArrowheads="1"/>
            </p:cNvSpPr>
            <p:nvPr userDrawn="1"/>
          </p:nvSpPr>
          <p:spPr bwMode="auto">
            <a:xfrm>
              <a:off x="219265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1" name="Oval 883"/>
            <p:cNvSpPr>
              <a:spLocks noChangeAspect="1" noChangeArrowheads="1"/>
            </p:cNvSpPr>
            <p:nvPr userDrawn="1"/>
          </p:nvSpPr>
          <p:spPr bwMode="auto">
            <a:xfrm>
              <a:off x="2417310"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2" name="Oval 884"/>
            <p:cNvSpPr>
              <a:spLocks noChangeAspect="1" noChangeArrowheads="1"/>
            </p:cNvSpPr>
            <p:nvPr userDrawn="1"/>
          </p:nvSpPr>
          <p:spPr bwMode="auto">
            <a:xfrm>
              <a:off x="398992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3" name="Oval 885"/>
            <p:cNvSpPr>
              <a:spLocks noChangeAspect="1" noChangeArrowheads="1"/>
            </p:cNvSpPr>
            <p:nvPr userDrawn="1"/>
          </p:nvSpPr>
          <p:spPr bwMode="auto">
            <a:xfrm>
              <a:off x="4103013"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4" name="Oval 886"/>
            <p:cNvSpPr>
              <a:spLocks noChangeAspect="1" noChangeArrowheads="1"/>
            </p:cNvSpPr>
            <p:nvPr userDrawn="1"/>
          </p:nvSpPr>
          <p:spPr bwMode="auto">
            <a:xfrm>
              <a:off x="4214589"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5" name="Oval 887"/>
            <p:cNvSpPr>
              <a:spLocks noChangeAspect="1" noChangeArrowheads="1"/>
            </p:cNvSpPr>
            <p:nvPr userDrawn="1"/>
          </p:nvSpPr>
          <p:spPr bwMode="auto">
            <a:xfrm>
              <a:off x="432767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6" name="Oval 888"/>
            <p:cNvSpPr>
              <a:spLocks noChangeAspect="1" noChangeArrowheads="1"/>
            </p:cNvSpPr>
            <p:nvPr userDrawn="1"/>
          </p:nvSpPr>
          <p:spPr bwMode="auto">
            <a:xfrm>
              <a:off x="443924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7" name="Oval 889"/>
            <p:cNvSpPr>
              <a:spLocks noChangeAspect="1" noChangeArrowheads="1"/>
            </p:cNvSpPr>
            <p:nvPr userDrawn="1"/>
          </p:nvSpPr>
          <p:spPr bwMode="auto">
            <a:xfrm>
              <a:off x="455233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8" name="Oval 890"/>
            <p:cNvSpPr>
              <a:spLocks noChangeAspect="1" noChangeArrowheads="1"/>
            </p:cNvSpPr>
            <p:nvPr userDrawn="1"/>
          </p:nvSpPr>
          <p:spPr bwMode="auto">
            <a:xfrm>
              <a:off x="466390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89" name="Oval 891"/>
            <p:cNvSpPr>
              <a:spLocks noChangeAspect="1" noChangeArrowheads="1"/>
            </p:cNvSpPr>
            <p:nvPr userDrawn="1"/>
          </p:nvSpPr>
          <p:spPr bwMode="auto">
            <a:xfrm>
              <a:off x="4776992"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0" name="Oval 892"/>
            <p:cNvSpPr>
              <a:spLocks noChangeAspect="1" noChangeArrowheads="1"/>
            </p:cNvSpPr>
            <p:nvPr userDrawn="1"/>
          </p:nvSpPr>
          <p:spPr bwMode="auto">
            <a:xfrm>
              <a:off x="4888568"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1" name="Oval 893"/>
            <p:cNvSpPr>
              <a:spLocks noChangeAspect="1" noChangeArrowheads="1"/>
            </p:cNvSpPr>
            <p:nvPr userDrawn="1"/>
          </p:nvSpPr>
          <p:spPr bwMode="auto">
            <a:xfrm>
              <a:off x="500165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2" name="Oval 894"/>
            <p:cNvSpPr>
              <a:spLocks noChangeAspect="1" noChangeArrowheads="1"/>
            </p:cNvSpPr>
            <p:nvPr userDrawn="1"/>
          </p:nvSpPr>
          <p:spPr bwMode="auto">
            <a:xfrm>
              <a:off x="511322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3" name="Oval 895"/>
            <p:cNvSpPr>
              <a:spLocks noChangeAspect="1" noChangeArrowheads="1"/>
            </p:cNvSpPr>
            <p:nvPr userDrawn="1"/>
          </p:nvSpPr>
          <p:spPr bwMode="auto">
            <a:xfrm>
              <a:off x="5337887"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4" name="Oval 896"/>
            <p:cNvSpPr>
              <a:spLocks noChangeAspect="1" noChangeArrowheads="1"/>
            </p:cNvSpPr>
            <p:nvPr userDrawn="1"/>
          </p:nvSpPr>
          <p:spPr bwMode="auto">
            <a:xfrm>
              <a:off x="5450972"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5" name="Oval 897"/>
            <p:cNvSpPr>
              <a:spLocks noChangeAspect="1" noChangeArrowheads="1"/>
            </p:cNvSpPr>
            <p:nvPr userDrawn="1"/>
          </p:nvSpPr>
          <p:spPr bwMode="auto">
            <a:xfrm>
              <a:off x="5562548"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6" name="Oval 898"/>
            <p:cNvSpPr>
              <a:spLocks noChangeAspect="1" noChangeArrowheads="1"/>
            </p:cNvSpPr>
            <p:nvPr userDrawn="1"/>
          </p:nvSpPr>
          <p:spPr bwMode="auto">
            <a:xfrm>
              <a:off x="567563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7" name="Oval 899"/>
            <p:cNvSpPr>
              <a:spLocks noChangeAspect="1" noChangeArrowheads="1"/>
            </p:cNvSpPr>
            <p:nvPr userDrawn="1"/>
          </p:nvSpPr>
          <p:spPr bwMode="auto">
            <a:xfrm>
              <a:off x="6013375"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8" name="Oval 900"/>
            <p:cNvSpPr>
              <a:spLocks noChangeAspect="1" noChangeArrowheads="1"/>
            </p:cNvSpPr>
            <p:nvPr userDrawn="1"/>
          </p:nvSpPr>
          <p:spPr bwMode="auto">
            <a:xfrm>
              <a:off x="6124951"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899" name="Oval 901"/>
            <p:cNvSpPr>
              <a:spLocks noChangeAspect="1" noChangeArrowheads="1"/>
            </p:cNvSpPr>
            <p:nvPr userDrawn="1"/>
          </p:nvSpPr>
          <p:spPr bwMode="auto">
            <a:xfrm>
              <a:off x="623803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0" name="Oval 902"/>
            <p:cNvSpPr>
              <a:spLocks noChangeAspect="1" noChangeArrowheads="1"/>
            </p:cNvSpPr>
            <p:nvPr userDrawn="1"/>
          </p:nvSpPr>
          <p:spPr bwMode="auto">
            <a:xfrm>
              <a:off x="634961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1" name="Oval 903"/>
            <p:cNvSpPr>
              <a:spLocks noChangeAspect="1" noChangeArrowheads="1"/>
            </p:cNvSpPr>
            <p:nvPr userDrawn="1"/>
          </p:nvSpPr>
          <p:spPr bwMode="auto">
            <a:xfrm>
              <a:off x="6574270" y="342247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2" name="Oval 904"/>
            <p:cNvSpPr>
              <a:spLocks noChangeAspect="1" noChangeArrowheads="1"/>
            </p:cNvSpPr>
            <p:nvPr userDrawn="1"/>
          </p:nvSpPr>
          <p:spPr bwMode="auto">
            <a:xfrm>
              <a:off x="6687355"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3" name="Oval 905"/>
            <p:cNvSpPr>
              <a:spLocks noChangeAspect="1" noChangeArrowheads="1"/>
            </p:cNvSpPr>
            <p:nvPr userDrawn="1"/>
          </p:nvSpPr>
          <p:spPr bwMode="auto">
            <a:xfrm>
              <a:off x="6798931" y="342247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4" name="Oval 906"/>
            <p:cNvSpPr>
              <a:spLocks noChangeAspect="1" noChangeArrowheads="1"/>
            </p:cNvSpPr>
            <p:nvPr userDrawn="1"/>
          </p:nvSpPr>
          <p:spPr bwMode="auto">
            <a:xfrm>
              <a:off x="1854906"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5" name="Oval 907"/>
            <p:cNvSpPr>
              <a:spLocks noChangeAspect="1" noChangeArrowheads="1"/>
            </p:cNvSpPr>
            <p:nvPr userDrawn="1"/>
          </p:nvSpPr>
          <p:spPr bwMode="auto">
            <a:xfrm>
              <a:off x="1967990"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6" name="Oval 908"/>
            <p:cNvSpPr>
              <a:spLocks noChangeAspect="1" noChangeArrowheads="1"/>
            </p:cNvSpPr>
            <p:nvPr userDrawn="1"/>
          </p:nvSpPr>
          <p:spPr bwMode="auto">
            <a:xfrm>
              <a:off x="2079566"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7" name="Oval 909"/>
            <p:cNvSpPr>
              <a:spLocks noChangeAspect="1" noChangeArrowheads="1"/>
            </p:cNvSpPr>
            <p:nvPr userDrawn="1"/>
          </p:nvSpPr>
          <p:spPr bwMode="auto">
            <a:xfrm>
              <a:off x="219265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8" name="Oval 910"/>
            <p:cNvSpPr>
              <a:spLocks noChangeAspect="1" noChangeArrowheads="1"/>
            </p:cNvSpPr>
            <p:nvPr userDrawn="1"/>
          </p:nvSpPr>
          <p:spPr bwMode="auto">
            <a:xfrm>
              <a:off x="2641969"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09" name="Oval 911"/>
            <p:cNvSpPr>
              <a:spLocks noChangeAspect="1" noChangeArrowheads="1"/>
            </p:cNvSpPr>
            <p:nvPr userDrawn="1"/>
          </p:nvSpPr>
          <p:spPr bwMode="auto">
            <a:xfrm>
              <a:off x="398992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0" name="Oval 912"/>
            <p:cNvSpPr>
              <a:spLocks noChangeAspect="1" noChangeArrowheads="1"/>
            </p:cNvSpPr>
            <p:nvPr userDrawn="1"/>
          </p:nvSpPr>
          <p:spPr bwMode="auto">
            <a:xfrm>
              <a:off x="4103013"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1" name="Oval 913"/>
            <p:cNvSpPr>
              <a:spLocks noChangeAspect="1" noChangeArrowheads="1"/>
            </p:cNvSpPr>
            <p:nvPr userDrawn="1"/>
          </p:nvSpPr>
          <p:spPr bwMode="auto">
            <a:xfrm>
              <a:off x="4214589"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2" name="Oval 914"/>
            <p:cNvSpPr>
              <a:spLocks noChangeAspect="1" noChangeArrowheads="1"/>
            </p:cNvSpPr>
            <p:nvPr userDrawn="1"/>
          </p:nvSpPr>
          <p:spPr bwMode="auto">
            <a:xfrm>
              <a:off x="432767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3" name="Oval 915"/>
            <p:cNvSpPr>
              <a:spLocks noChangeAspect="1" noChangeArrowheads="1"/>
            </p:cNvSpPr>
            <p:nvPr userDrawn="1"/>
          </p:nvSpPr>
          <p:spPr bwMode="auto">
            <a:xfrm>
              <a:off x="443924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4" name="Oval 916"/>
            <p:cNvSpPr>
              <a:spLocks noChangeAspect="1" noChangeArrowheads="1"/>
            </p:cNvSpPr>
            <p:nvPr userDrawn="1"/>
          </p:nvSpPr>
          <p:spPr bwMode="auto">
            <a:xfrm>
              <a:off x="455233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5" name="Oval 917"/>
            <p:cNvSpPr>
              <a:spLocks noChangeAspect="1" noChangeArrowheads="1"/>
            </p:cNvSpPr>
            <p:nvPr userDrawn="1"/>
          </p:nvSpPr>
          <p:spPr bwMode="auto">
            <a:xfrm>
              <a:off x="466390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6" name="Oval 918"/>
            <p:cNvSpPr>
              <a:spLocks noChangeAspect="1" noChangeArrowheads="1"/>
            </p:cNvSpPr>
            <p:nvPr userDrawn="1"/>
          </p:nvSpPr>
          <p:spPr bwMode="auto">
            <a:xfrm>
              <a:off x="4776992"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7" name="Oval 919"/>
            <p:cNvSpPr>
              <a:spLocks noChangeAspect="1" noChangeArrowheads="1"/>
            </p:cNvSpPr>
            <p:nvPr userDrawn="1"/>
          </p:nvSpPr>
          <p:spPr bwMode="auto">
            <a:xfrm>
              <a:off x="4888568"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8" name="Oval 920"/>
            <p:cNvSpPr>
              <a:spLocks noChangeAspect="1" noChangeArrowheads="1"/>
            </p:cNvSpPr>
            <p:nvPr userDrawn="1"/>
          </p:nvSpPr>
          <p:spPr bwMode="auto">
            <a:xfrm>
              <a:off x="500165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19" name="Oval 921"/>
            <p:cNvSpPr>
              <a:spLocks noChangeAspect="1" noChangeArrowheads="1"/>
            </p:cNvSpPr>
            <p:nvPr userDrawn="1"/>
          </p:nvSpPr>
          <p:spPr bwMode="auto">
            <a:xfrm>
              <a:off x="511322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0" name="Oval 922"/>
            <p:cNvSpPr>
              <a:spLocks noChangeAspect="1" noChangeArrowheads="1"/>
            </p:cNvSpPr>
            <p:nvPr userDrawn="1"/>
          </p:nvSpPr>
          <p:spPr bwMode="auto">
            <a:xfrm>
              <a:off x="5337887"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1" name="Oval 923"/>
            <p:cNvSpPr>
              <a:spLocks noChangeAspect="1" noChangeArrowheads="1"/>
            </p:cNvSpPr>
            <p:nvPr userDrawn="1"/>
          </p:nvSpPr>
          <p:spPr bwMode="auto">
            <a:xfrm>
              <a:off x="5450972"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2" name="Oval 924"/>
            <p:cNvSpPr>
              <a:spLocks noChangeAspect="1" noChangeArrowheads="1"/>
            </p:cNvSpPr>
            <p:nvPr userDrawn="1"/>
          </p:nvSpPr>
          <p:spPr bwMode="auto">
            <a:xfrm>
              <a:off x="5562548"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3" name="Oval 925"/>
            <p:cNvSpPr>
              <a:spLocks noChangeAspect="1" noChangeArrowheads="1"/>
            </p:cNvSpPr>
            <p:nvPr userDrawn="1"/>
          </p:nvSpPr>
          <p:spPr bwMode="auto">
            <a:xfrm>
              <a:off x="6124951"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4" name="Oval 926"/>
            <p:cNvSpPr>
              <a:spLocks noChangeAspect="1" noChangeArrowheads="1"/>
            </p:cNvSpPr>
            <p:nvPr userDrawn="1"/>
          </p:nvSpPr>
          <p:spPr bwMode="auto">
            <a:xfrm>
              <a:off x="623803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5" name="Oval 927"/>
            <p:cNvSpPr>
              <a:spLocks noChangeAspect="1" noChangeArrowheads="1"/>
            </p:cNvSpPr>
            <p:nvPr userDrawn="1"/>
          </p:nvSpPr>
          <p:spPr bwMode="auto">
            <a:xfrm>
              <a:off x="6574270"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6" name="Oval 928"/>
            <p:cNvSpPr>
              <a:spLocks noChangeAspect="1" noChangeArrowheads="1"/>
            </p:cNvSpPr>
            <p:nvPr userDrawn="1"/>
          </p:nvSpPr>
          <p:spPr bwMode="auto">
            <a:xfrm>
              <a:off x="6687355"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7" name="Oval 929"/>
            <p:cNvSpPr>
              <a:spLocks noChangeAspect="1" noChangeArrowheads="1"/>
            </p:cNvSpPr>
            <p:nvPr userDrawn="1"/>
          </p:nvSpPr>
          <p:spPr bwMode="auto">
            <a:xfrm>
              <a:off x="6798931"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8" name="Oval 930"/>
            <p:cNvSpPr>
              <a:spLocks noChangeAspect="1" noChangeArrowheads="1"/>
            </p:cNvSpPr>
            <p:nvPr userDrawn="1"/>
          </p:nvSpPr>
          <p:spPr bwMode="auto">
            <a:xfrm>
              <a:off x="6912014" y="352651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29" name="Oval 931"/>
            <p:cNvSpPr>
              <a:spLocks noChangeAspect="1" noChangeArrowheads="1"/>
            </p:cNvSpPr>
            <p:nvPr userDrawn="1"/>
          </p:nvSpPr>
          <p:spPr bwMode="auto">
            <a:xfrm>
              <a:off x="7136674" y="352651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0" name="Oval 932"/>
            <p:cNvSpPr>
              <a:spLocks noChangeAspect="1" noChangeArrowheads="1"/>
            </p:cNvSpPr>
            <p:nvPr userDrawn="1"/>
          </p:nvSpPr>
          <p:spPr bwMode="auto">
            <a:xfrm>
              <a:off x="7248250" y="3526510"/>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931" name="Oval 933"/>
            <p:cNvSpPr>
              <a:spLocks noChangeAspect="1" noChangeArrowheads="1"/>
            </p:cNvSpPr>
            <p:nvPr userDrawn="1"/>
          </p:nvSpPr>
          <p:spPr bwMode="auto">
            <a:xfrm>
              <a:off x="2192650"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2" name="Oval 934"/>
            <p:cNvSpPr>
              <a:spLocks noChangeAspect="1" noChangeArrowheads="1"/>
            </p:cNvSpPr>
            <p:nvPr userDrawn="1"/>
          </p:nvSpPr>
          <p:spPr bwMode="auto">
            <a:xfrm>
              <a:off x="2304226"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3" name="Oval 935"/>
            <p:cNvSpPr>
              <a:spLocks noChangeAspect="1" noChangeArrowheads="1"/>
            </p:cNvSpPr>
            <p:nvPr userDrawn="1"/>
          </p:nvSpPr>
          <p:spPr bwMode="auto">
            <a:xfrm>
              <a:off x="398992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4" name="Oval 936"/>
            <p:cNvSpPr>
              <a:spLocks noChangeAspect="1" noChangeArrowheads="1"/>
            </p:cNvSpPr>
            <p:nvPr userDrawn="1"/>
          </p:nvSpPr>
          <p:spPr bwMode="auto">
            <a:xfrm>
              <a:off x="4103013"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5" name="Oval 937"/>
            <p:cNvSpPr>
              <a:spLocks noChangeAspect="1" noChangeArrowheads="1"/>
            </p:cNvSpPr>
            <p:nvPr userDrawn="1"/>
          </p:nvSpPr>
          <p:spPr bwMode="auto">
            <a:xfrm>
              <a:off x="4214589"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6" name="Oval 938"/>
            <p:cNvSpPr>
              <a:spLocks noChangeAspect="1" noChangeArrowheads="1"/>
            </p:cNvSpPr>
            <p:nvPr userDrawn="1"/>
          </p:nvSpPr>
          <p:spPr bwMode="auto">
            <a:xfrm>
              <a:off x="432767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7" name="Oval 939"/>
            <p:cNvSpPr>
              <a:spLocks noChangeAspect="1" noChangeArrowheads="1"/>
            </p:cNvSpPr>
            <p:nvPr userDrawn="1"/>
          </p:nvSpPr>
          <p:spPr bwMode="auto">
            <a:xfrm>
              <a:off x="443924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8" name="Oval 940"/>
            <p:cNvSpPr>
              <a:spLocks noChangeAspect="1" noChangeArrowheads="1"/>
            </p:cNvSpPr>
            <p:nvPr userDrawn="1"/>
          </p:nvSpPr>
          <p:spPr bwMode="auto">
            <a:xfrm>
              <a:off x="455233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39" name="Oval 941"/>
            <p:cNvSpPr>
              <a:spLocks noChangeAspect="1" noChangeArrowheads="1"/>
            </p:cNvSpPr>
            <p:nvPr userDrawn="1"/>
          </p:nvSpPr>
          <p:spPr bwMode="auto">
            <a:xfrm>
              <a:off x="466390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0" name="Oval 942"/>
            <p:cNvSpPr>
              <a:spLocks noChangeAspect="1" noChangeArrowheads="1"/>
            </p:cNvSpPr>
            <p:nvPr userDrawn="1"/>
          </p:nvSpPr>
          <p:spPr bwMode="auto">
            <a:xfrm>
              <a:off x="4776992"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1" name="Oval 943"/>
            <p:cNvSpPr>
              <a:spLocks noChangeAspect="1" noChangeArrowheads="1"/>
            </p:cNvSpPr>
            <p:nvPr userDrawn="1"/>
          </p:nvSpPr>
          <p:spPr bwMode="auto">
            <a:xfrm>
              <a:off x="4888568"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2" name="Oval 944"/>
            <p:cNvSpPr>
              <a:spLocks noChangeAspect="1" noChangeArrowheads="1"/>
            </p:cNvSpPr>
            <p:nvPr userDrawn="1"/>
          </p:nvSpPr>
          <p:spPr bwMode="auto">
            <a:xfrm>
              <a:off x="5001652"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3" name="Oval 945"/>
            <p:cNvSpPr>
              <a:spLocks noChangeAspect="1" noChangeArrowheads="1"/>
            </p:cNvSpPr>
            <p:nvPr userDrawn="1"/>
          </p:nvSpPr>
          <p:spPr bwMode="auto">
            <a:xfrm>
              <a:off x="5113228"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4" name="Oval 946"/>
            <p:cNvSpPr>
              <a:spLocks noChangeAspect="1" noChangeArrowheads="1"/>
            </p:cNvSpPr>
            <p:nvPr userDrawn="1"/>
          </p:nvSpPr>
          <p:spPr bwMode="auto">
            <a:xfrm>
              <a:off x="522631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5" name="Oval 947"/>
            <p:cNvSpPr>
              <a:spLocks noChangeAspect="1" noChangeArrowheads="1"/>
            </p:cNvSpPr>
            <p:nvPr userDrawn="1"/>
          </p:nvSpPr>
          <p:spPr bwMode="auto">
            <a:xfrm>
              <a:off x="6124951" y="3630548"/>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6" name="Oval 948"/>
            <p:cNvSpPr>
              <a:spLocks noChangeAspect="1" noChangeArrowheads="1"/>
            </p:cNvSpPr>
            <p:nvPr userDrawn="1"/>
          </p:nvSpPr>
          <p:spPr bwMode="auto">
            <a:xfrm>
              <a:off x="623803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7" name="Oval 949"/>
            <p:cNvSpPr>
              <a:spLocks noChangeAspect="1" noChangeArrowheads="1"/>
            </p:cNvSpPr>
            <p:nvPr userDrawn="1"/>
          </p:nvSpPr>
          <p:spPr bwMode="auto">
            <a:xfrm>
              <a:off x="6687355"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8" name="Oval 950"/>
            <p:cNvSpPr>
              <a:spLocks noChangeAspect="1" noChangeArrowheads="1"/>
            </p:cNvSpPr>
            <p:nvPr userDrawn="1"/>
          </p:nvSpPr>
          <p:spPr bwMode="auto">
            <a:xfrm>
              <a:off x="6798931"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49" name="Oval 951"/>
            <p:cNvSpPr>
              <a:spLocks noChangeAspect="1" noChangeArrowheads="1"/>
            </p:cNvSpPr>
            <p:nvPr userDrawn="1"/>
          </p:nvSpPr>
          <p:spPr bwMode="auto">
            <a:xfrm>
              <a:off x="7248250" y="3630548"/>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0" name="Oval 952"/>
            <p:cNvSpPr>
              <a:spLocks noChangeAspect="1" noChangeArrowheads="1"/>
            </p:cNvSpPr>
            <p:nvPr userDrawn="1"/>
          </p:nvSpPr>
          <p:spPr bwMode="auto">
            <a:xfrm>
              <a:off x="2304226"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1" name="Oval 953"/>
            <p:cNvSpPr>
              <a:spLocks noChangeAspect="1" noChangeArrowheads="1"/>
            </p:cNvSpPr>
            <p:nvPr userDrawn="1"/>
          </p:nvSpPr>
          <p:spPr bwMode="auto">
            <a:xfrm>
              <a:off x="241731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2" name="Oval 954"/>
            <p:cNvSpPr>
              <a:spLocks noChangeAspect="1" noChangeArrowheads="1"/>
            </p:cNvSpPr>
            <p:nvPr userDrawn="1"/>
          </p:nvSpPr>
          <p:spPr bwMode="auto">
            <a:xfrm>
              <a:off x="2528886"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3" name="Oval 955"/>
            <p:cNvSpPr>
              <a:spLocks noChangeAspect="1" noChangeArrowheads="1"/>
            </p:cNvSpPr>
            <p:nvPr userDrawn="1"/>
          </p:nvSpPr>
          <p:spPr bwMode="auto">
            <a:xfrm>
              <a:off x="2641969"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4" name="Oval 956"/>
            <p:cNvSpPr>
              <a:spLocks noChangeAspect="1" noChangeArrowheads="1"/>
            </p:cNvSpPr>
            <p:nvPr userDrawn="1"/>
          </p:nvSpPr>
          <p:spPr bwMode="auto">
            <a:xfrm>
              <a:off x="2753545"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5" name="Oval 957"/>
            <p:cNvSpPr>
              <a:spLocks noChangeAspect="1" noChangeArrowheads="1"/>
            </p:cNvSpPr>
            <p:nvPr userDrawn="1"/>
          </p:nvSpPr>
          <p:spPr bwMode="auto">
            <a:xfrm>
              <a:off x="398992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6" name="Oval 958"/>
            <p:cNvSpPr>
              <a:spLocks noChangeAspect="1" noChangeArrowheads="1"/>
            </p:cNvSpPr>
            <p:nvPr userDrawn="1"/>
          </p:nvSpPr>
          <p:spPr bwMode="auto">
            <a:xfrm>
              <a:off x="4103013"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7" name="Oval 959"/>
            <p:cNvSpPr>
              <a:spLocks noChangeAspect="1" noChangeArrowheads="1"/>
            </p:cNvSpPr>
            <p:nvPr userDrawn="1"/>
          </p:nvSpPr>
          <p:spPr bwMode="auto">
            <a:xfrm>
              <a:off x="4214589"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8" name="Oval 960"/>
            <p:cNvSpPr>
              <a:spLocks noChangeAspect="1" noChangeArrowheads="1"/>
            </p:cNvSpPr>
            <p:nvPr userDrawn="1"/>
          </p:nvSpPr>
          <p:spPr bwMode="auto">
            <a:xfrm>
              <a:off x="432767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59" name="Oval 961"/>
            <p:cNvSpPr>
              <a:spLocks noChangeAspect="1" noChangeArrowheads="1"/>
            </p:cNvSpPr>
            <p:nvPr userDrawn="1"/>
          </p:nvSpPr>
          <p:spPr bwMode="auto">
            <a:xfrm>
              <a:off x="443924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0" name="Oval 962"/>
            <p:cNvSpPr>
              <a:spLocks noChangeAspect="1" noChangeArrowheads="1"/>
            </p:cNvSpPr>
            <p:nvPr userDrawn="1"/>
          </p:nvSpPr>
          <p:spPr bwMode="auto">
            <a:xfrm>
              <a:off x="455233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1" name="Oval 963"/>
            <p:cNvSpPr>
              <a:spLocks noChangeAspect="1" noChangeArrowheads="1"/>
            </p:cNvSpPr>
            <p:nvPr userDrawn="1"/>
          </p:nvSpPr>
          <p:spPr bwMode="auto">
            <a:xfrm>
              <a:off x="466390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2" name="Oval 964"/>
            <p:cNvSpPr>
              <a:spLocks noChangeAspect="1" noChangeArrowheads="1"/>
            </p:cNvSpPr>
            <p:nvPr userDrawn="1"/>
          </p:nvSpPr>
          <p:spPr bwMode="auto">
            <a:xfrm>
              <a:off x="4776992"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3" name="Oval 965"/>
            <p:cNvSpPr>
              <a:spLocks noChangeAspect="1" noChangeArrowheads="1"/>
            </p:cNvSpPr>
            <p:nvPr userDrawn="1"/>
          </p:nvSpPr>
          <p:spPr bwMode="auto">
            <a:xfrm>
              <a:off x="4888568"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4" name="Oval 966"/>
            <p:cNvSpPr>
              <a:spLocks noChangeAspect="1" noChangeArrowheads="1"/>
            </p:cNvSpPr>
            <p:nvPr userDrawn="1"/>
          </p:nvSpPr>
          <p:spPr bwMode="auto">
            <a:xfrm>
              <a:off x="500165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5" name="Oval 967"/>
            <p:cNvSpPr>
              <a:spLocks noChangeAspect="1" noChangeArrowheads="1"/>
            </p:cNvSpPr>
            <p:nvPr userDrawn="1"/>
          </p:nvSpPr>
          <p:spPr bwMode="auto">
            <a:xfrm>
              <a:off x="511322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6" name="Oval 968"/>
            <p:cNvSpPr>
              <a:spLocks noChangeAspect="1" noChangeArrowheads="1"/>
            </p:cNvSpPr>
            <p:nvPr userDrawn="1"/>
          </p:nvSpPr>
          <p:spPr bwMode="auto">
            <a:xfrm>
              <a:off x="522631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7" name="Oval 969"/>
            <p:cNvSpPr>
              <a:spLocks noChangeAspect="1" noChangeArrowheads="1"/>
            </p:cNvSpPr>
            <p:nvPr userDrawn="1"/>
          </p:nvSpPr>
          <p:spPr bwMode="auto">
            <a:xfrm>
              <a:off x="5337887"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8" name="Oval 970"/>
            <p:cNvSpPr>
              <a:spLocks noChangeAspect="1" noChangeArrowheads="1"/>
            </p:cNvSpPr>
            <p:nvPr userDrawn="1"/>
          </p:nvSpPr>
          <p:spPr bwMode="auto">
            <a:xfrm>
              <a:off x="5450972"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69" name="Oval 971"/>
            <p:cNvSpPr>
              <a:spLocks noChangeAspect="1" noChangeArrowheads="1"/>
            </p:cNvSpPr>
            <p:nvPr userDrawn="1"/>
          </p:nvSpPr>
          <p:spPr bwMode="auto">
            <a:xfrm>
              <a:off x="5562548"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0" name="Oval 972"/>
            <p:cNvSpPr>
              <a:spLocks noChangeAspect="1" noChangeArrowheads="1"/>
            </p:cNvSpPr>
            <p:nvPr userDrawn="1"/>
          </p:nvSpPr>
          <p:spPr bwMode="auto">
            <a:xfrm>
              <a:off x="6124951" y="373458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1" name="Oval 973"/>
            <p:cNvSpPr>
              <a:spLocks noChangeAspect="1" noChangeArrowheads="1"/>
            </p:cNvSpPr>
            <p:nvPr userDrawn="1"/>
          </p:nvSpPr>
          <p:spPr bwMode="auto">
            <a:xfrm>
              <a:off x="6687355"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2" name="Oval 974"/>
            <p:cNvSpPr>
              <a:spLocks noChangeAspect="1" noChangeArrowheads="1"/>
            </p:cNvSpPr>
            <p:nvPr userDrawn="1"/>
          </p:nvSpPr>
          <p:spPr bwMode="auto">
            <a:xfrm>
              <a:off x="6798931"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3" name="Oval 975"/>
            <p:cNvSpPr>
              <a:spLocks noChangeAspect="1" noChangeArrowheads="1"/>
            </p:cNvSpPr>
            <p:nvPr userDrawn="1"/>
          </p:nvSpPr>
          <p:spPr bwMode="auto">
            <a:xfrm>
              <a:off x="7248250" y="373458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4" name="Oval 976"/>
            <p:cNvSpPr>
              <a:spLocks noChangeAspect="1" noChangeArrowheads="1"/>
            </p:cNvSpPr>
            <p:nvPr userDrawn="1"/>
          </p:nvSpPr>
          <p:spPr bwMode="auto">
            <a:xfrm>
              <a:off x="2528886"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5" name="Oval 977"/>
            <p:cNvSpPr>
              <a:spLocks noChangeAspect="1" noChangeArrowheads="1"/>
            </p:cNvSpPr>
            <p:nvPr userDrawn="1"/>
          </p:nvSpPr>
          <p:spPr bwMode="auto">
            <a:xfrm>
              <a:off x="2641969"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6" name="Oval 978"/>
            <p:cNvSpPr>
              <a:spLocks noChangeAspect="1" noChangeArrowheads="1"/>
            </p:cNvSpPr>
            <p:nvPr userDrawn="1"/>
          </p:nvSpPr>
          <p:spPr bwMode="auto">
            <a:xfrm>
              <a:off x="2753545"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7" name="Oval 979"/>
            <p:cNvSpPr>
              <a:spLocks noChangeAspect="1" noChangeArrowheads="1"/>
            </p:cNvSpPr>
            <p:nvPr userDrawn="1"/>
          </p:nvSpPr>
          <p:spPr bwMode="auto">
            <a:xfrm>
              <a:off x="286663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8" name="Oval 980"/>
            <p:cNvSpPr>
              <a:spLocks noChangeAspect="1" noChangeArrowheads="1"/>
            </p:cNvSpPr>
            <p:nvPr userDrawn="1"/>
          </p:nvSpPr>
          <p:spPr bwMode="auto">
            <a:xfrm>
              <a:off x="4103013"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79" name="Oval 981"/>
            <p:cNvSpPr>
              <a:spLocks noChangeAspect="1" noChangeArrowheads="1"/>
            </p:cNvSpPr>
            <p:nvPr userDrawn="1"/>
          </p:nvSpPr>
          <p:spPr bwMode="auto">
            <a:xfrm>
              <a:off x="4214589"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0" name="Oval 982"/>
            <p:cNvSpPr>
              <a:spLocks noChangeAspect="1" noChangeArrowheads="1"/>
            </p:cNvSpPr>
            <p:nvPr userDrawn="1"/>
          </p:nvSpPr>
          <p:spPr bwMode="auto">
            <a:xfrm>
              <a:off x="432767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1" name="Oval 983"/>
            <p:cNvSpPr>
              <a:spLocks noChangeAspect="1" noChangeArrowheads="1"/>
            </p:cNvSpPr>
            <p:nvPr userDrawn="1"/>
          </p:nvSpPr>
          <p:spPr bwMode="auto">
            <a:xfrm>
              <a:off x="443924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2" name="Oval 984"/>
            <p:cNvSpPr>
              <a:spLocks noChangeAspect="1" noChangeArrowheads="1"/>
            </p:cNvSpPr>
            <p:nvPr userDrawn="1"/>
          </p:nvSpPr>
          <p:spPr bwMode="auto">
            <a:xfrm>
              <a:off x="455233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3" name="Oval 985"/>
            <p:cNvSpPr>
              <a:spLocks noChangeAspect="1" noChangeArrowheads="1"/>
            </p:cNvSpPr>
            <p:nvPr userDrawn="1"/>
          </p:nvSpPr>
          <p:spPr bwMode="auto">
            <a:xfrm>
              <a:off x="466390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4" name="Oval 986"/>
            <p:cNvSpPr>
              <a:spLocks noChangeAspect="1" noChangeArrowheads="1"/>
            </p:cNvSpPr>
            <p:nvPr userDrawn="1"/>
          </p:nvSpPr>
          <p:spPr bwMode="auto">
            <a:xfrm>
              <a:off x="4776992"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5" name="Oval 987"/>
            <p:cNvSpPr>
              <a:spLocks noChangeAspect="1" noChangeArrowheads="1"/>
            </p:cNvSpPr>
            <p:nvPr userDrawn="1"/>
          </p:nvSpPr>
          <p:spPr bwMode="auto">
            <a:xfrm>
              <a:off x="4888568"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6" name="Oval 988"/>
            <p:cNvSpPr>
              <a:spLocks noChangeAspect="1" noChangeArrowheads="1"/>
            </p:cNvSpPr>
            <p:nvPr userDrawn="1"/>
          </p:nvSpPr>
          <p:spPr bwMode="auto">
            <a:xfrm>
              <a:off x="500165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7" name="Oval 989"/>
            <p:cNvSpPr>
              <a:spLocks noChangeAspect="1" noChangeArrowheads="1"/>
            </p:cNvSpPr>
            <p:nvPr userDrawn="1"/>
          </p:nvSpPr>
          <p:spPr bwMode="auto">
            <a:xfrm>
              <a:off x="5113228"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8" name="Oval 990"/>
            <p:cNvSpPr>
              <a:spLocks noChangeAspect="1" noChangeArrowheads="1"/>
            </p:cNvSpPr>
            <p:nvPr userDrawn="1"/>
          </p:nvSpPr>
          <p:spPr bwMode="auto">
            <a:xfrm>
              <a:off x="5226311"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89" name="Oval 991"/>
            <p:cNvSpPr>
              <a:spLocks noChangeAspect="1" noChangeArrowheads="1"/>
            </p:cNvSpPr>
            <p:nvPr userDrawn="1"/>
          </p:nvSpPr>
          <p:spPr bwMode="auto">
            <a:xfrm>
              <a:off x="5337887" y="3837114"/>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0" name="Oval 992"/>
            <p:cNvSpPr>
              <a:spLocks noChangeAspect="1" noChangeArrowheads="1"/>
            </p:cNvSpPr>
            <p:nvPr userDrawn="1"/>
          </p:nvSpPr>
          <p:spPr bwMode="auto">
            <a:xfrm>
              <a:off x="5450972"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1" name="Oval 993"/>
            <p:cNvSpPr>
              <a:spLocks noChangeAspect="1" noChangeArrowheads="1"/>
            </p:cNvSpPr>
            <p:nvPr userDrawn="1"/>
          </p:nvSpPr>
          <p:spPr bwMode="auto">
            <a:xfrm>
              <a:off x="623803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2" name="Oval 994"/>
            <p:cNvSpPr>
              <a:spLocks noChangeAspect="1" noChangeArrowheads="1"/>
            </p:cNvSpPr>
            <p:nvPr userDrawn="1"/>
          </p:nvSpPr>
          <p:spPr bwMode="auto">
            <a:xfrm>
              <a:off x="6687355"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3" name="Oval 995"/>
            <p:cNvSpPr>
              <a:spLocks noChangeAspect="1" noChangeArrowheads="1"/>
            </p:cNvSpPr>
            <p:nvPr userDrawn="1"/>
          </p:nvSpPr>
          <p:spPr bwMode="auto">
            <a:xfrm>
              <a:off x="7248250" y="3837114"/>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4" name="Oval 996"/>
            <p:cNvSpPr>
              <a:spLocks noChangeAspect="1" noChangeArrowheads="1"/>
            </p:cNvSpPr>
            <p:nvPr userDrawn="1"/>
          </p:nvSpPr>
          <p:spPr bwMode="auto">
            <a:xfrm>
              <a:off x="252888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5" name="Oval 997"/>
            <p:cNvSpPr>
              <a:spLocks noChangeAspect="1" noChangeArrowheads="1"/>
            </p:cNvSpPr>
            <p:nvPr userDrawn="1"/>
          </p:nvSpPr>
          <p:spPr bwMode="auto">
            <a:xfrm>
              <a:off x="264196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6" name="Oval 998"/>
            <p:cNvSpPr>
              <a:spLocks noChangeAspect="1" noChangeArrowheads="1"/>
            </p:cNvSpPr>
            <p:nvPr userDrawn="1"/>
          </p:nvSpPr>
          <p:spPr bwMode="auto">
            <a:xfrm>
              <a:off x="2753545"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7" name="Oval 999"/>
            <p:cNvSpPr>
              <a:spLocks noChangeAspect="1" noChangeArrowheads="1"/>
            </p:cNvSpPr>
            <p:nvPr userDrawn="1"/>
          </p:nvSpPr>
          <p:spPr bwMode="auto">
            <a:xfrm>
              <a:off x="2866630"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8" name="Oval 1000"/>
            <p:cNvSpPr>
              <a:spLocks noChangeAspect="1" noChangeArrowheads="1"/>
            </p:cNvSpPr>
            <p:nvPr userDrawn="1"/>
          </p:nvSpPr>
          <p:spPr bwMode="auto">
            <a:xfrm>
              <a:off x="2978206"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999" name="Oval 1001"/>
            <p:cNvSpPr>
              <a:spLocks noChangeAspect="1" noChangeArrowheads="1"/>
            </p:cNvSpPr>
            <p:nvPr userDrawn="1"/>
          </p:nvSpPr>
          <p:spPr bwMode="auto">
            <a:xfrm>
              <a:off x="3091289"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0" name="Oval 1002"/>
            <p:cNvSpPr>
              <a:spLocks noChangeAspect="1" noChangeArrowheads="1"/>
            </p:cNvSpPr>
            <p:nvPr userDrawn="1"/>
          </p:nvSpPr>
          <p:spPr bwMode="auto">
            <a:xfrm>
              <a:off x="455233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1" name="Oval 1003"/>
            <p:cNvSpPr>
              <a:spLocks noChangeAspect="1" noChangeArrowheads="1"/>
            </p:cNvSpPr>
            <p:nvPr userDrawn="1"/>
          </p:nvSpPr>
          <p:spPr bwMode="auto">
            <a:xfrm>
              <a:off x="466390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2" name="Oval 1004"/>
            <p:cNvSpPr>
              <a:spLocks noChangeAspect="1" noChangeArrowheads="1"/>
            </p:cNvSpPr>
            <p:nvPr userDrawn="1"/>
          </p:nvSpPr>
          <p:spPr bwMode="auto">
            <a:xfrm>
              <a:off x="4776992"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3" name="Oval 1005"/>
            <p:cNvSpPr>
              <a:spLocks noChangeAspect="1" noChangeArrowheads="1"/>
            </p:cNvSpPr>
            <p:nvPr userDrawn="1"/>
          </p:nvSpPr>
          <p:spPr bwMode="auto">
            <a:xfrm>
              <a:off x="4888568"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4" name="Oval 1006"/>
            <p:cNvSpPr>
              <a:spLocks noChangeAspect="1" noChangeArrowheads="1"/>
            </p:cNvSpPr>
            <p:nvPr userDrawn="1"/>
          </p:nvSpPr>
          <p:spPr bwMode="auto">
            <a:xfrm>
              <a:off x="500165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5" name="Oval 1007"/>
            <p:cNvSpPr>
              <a:spLocks noChangeAspect="1" noChangeArrowheads="1"/>
            </p:cNvSpPr>
            <p:nvPr userDrawn="1"/>
          </p:nvSpPr>
          <p:spPr bwMode="auto">
            <a:xfrm>
              <a:off x="5113228"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6" name="Oval 1008"/>
            <p:cNvSpPr>
              <a:spLocks noChangeAspect="1" noChangeArrowheads="1"/>
            </p:cNvSpPr>
            <p:nvPr userDrawn="1"/>
          </p:nvSpPr>
          <p:spPr bwMode="auto">
            <a:xfrm>
              <a:off x="5226311"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7" name="Oval 1009"/>
            <p:cNvSpPr>
              <a:spLocks noChangeAspect="1" noChangeArrowheads="1"/>
            </p:cNvSpPr>
            <p:nvPr userDrawn="1"/>
          </p:nvSpPr>
          <p:spPr bwMode="auto">
            <a:xfrm>
              <a:off x="5337887" y="394115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8" name="Oval 1010"/>
            <p:cNvSpPr>
              <a:spLocks noChangeAspect="1" noChangeArrowheads="1"/>
            </p:cNvSpPr>
            <p:nvPr userDrawn="1"/>
          </p:nvSpPr>
          <p:spPr bwMode="auto">
            <a:xfrm>
              <a:off x="5450972"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09" name="Oval 1011"/>
            <p:cNvSpPr>
              <a:spLocks noChangeAspect="1" noChangeArrowheads="1"/>
            </p:cNvSpPr>
            <p:nvPr userDrawn="1"/>
          </p:nvSpPr>
          <p:spPr bwMode="auto">
            <a:xfrm>
              <a:off x="6687355" y="394115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0" name="Oval 1012"/>
            <p:cNvSpPr>
              <a:spLocks noChangeAspect="1" noChangeArrowheads="1"/>
            </p:cNvSpPr>
            <p:nvPr userDrawn="1"/>
          </p:nvSpPr>
          <p:spPr bwMode="auto">
            <a:xfrm>
              <a:off x="7023590" y="3941151"/>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011" name="Oval 1013"/>
            <p:cNvSpPr>
              <a:spLocks noChangeAspect="1" noChangeArrowheads="1"/>
            </p:cNvSpPr>
            <p:nvPr userDrawn="1"/>
          </p:nvSpPr>
          <p:spPr bwMode="auto">
            <a:xfrm>
              <a:off x="241731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2" name="Oval 1014"/>
            <p:cNvSpPr>
              <a:spLocks noChangeAspect="1" noChangeArrowheads="1"/>
            </p:cNvSpPr>
            <p:nvPr userDrawn="1"/>
          </p:nvSpPr>
          <p:spPr bwMode="auto">
            <a:xfrm>
              <a:off x="252888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3" name="Oval 1015"/>
            <p:cNvSpPr>
              <a:spLocks noChangeAspect="1" noChangeArrowheads="1"/>
            </p:cNvSpPr>
            <p:nvPr userDrawn="1"/>
          </p:nvSpPr>
          <p:spPr bwMode="auto">
            <a:xfrm>
              <a:off x="264196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4" name="Oval 1016"/>
            <p:cNvSpPr>
              <a:spLocks noChangeAspect="1" noChangeArrowheads="1"/>
            </p:cNvSpPr>
            <p:nvPr userDrawn="1"/>
          </p:nvSpPr>
          <p:spPr bwMode="auto">
            <a:xfrm>
              <a:off x="2753545"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5" name="Oval 1017"/>
            <p:cNvSpPr>
              <a:spLocks noChangeAspect="1" noChangeArrowheads="1"/>
            </p:cNvSpPr>
            <p:nvPr userDrawn="1"/>
          </p:nvSpPr>
          <p:spPr bwMode="auto">
            <a:xfrm>
              <a:off x="2866630"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6" name="Oval 1018"/>
            <p:cNvSpPr>
              <a:spLocks noChangeAspect="1" noChangeArrowheads="1"/>
            </p:cNvSpPr>
            <p:nvPr userDrawn="1"/>
          </p:nvSpPr>
          <p:spPr bwMode="auto">
            <a:xfrm>
              <a:off x="2978206"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7" name="Oval 1019"/>
            <p:cNvSpPr>
              <a:spLocks noChangeAspect="1" noChangeArrowheads="1"/>
            </p:cNvSpPr>
            <p:nvPr userDrawn="1"/>
          </p:nvSpPr>
          <p:spPr bwMode="auto">
            <a:xfrm>
              <a:off x="3091289"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8" name="Oval 1020"/>
            <p:cNvSpPr>
              <a:spLocks noChangeAspect="1" noChangeArrowheads="1"/>
            </p:cNvSpPr>
            <p:nvPr userDrawn="1"/>
          </p:nvSpPr>
          <p:spPr bwMode="auto">
            <a:xfrm>
              <a:off x="3204373"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19" name="Oval 1021"/>
            <p:cNvSpPr>
              <a:spLocks noChangeAspect="1" noChangeArrowheads="1"/>
            </p:cNvSpPr>
            <p:nvPr userDrawn="1"/>
          </p:nvSpPr>
          <p:spPr bwMode="auto">
            <a:xfrm>
              <a:off x="455233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0" name="Oval 1022"/>
            <p:cNvSpPr>
              <a:spLocks noChangeAspect="1" noChangeArrowheads="1"/>
            </p:cNvSpPr>
            <p:nvPr userDrawn="1"/>
          </p:nvSpPr>
          <p:spPr bwMode="auto">
            <a:xfrm>
              <a:off x="466390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1" name="Oval 1023"/>
            <p:cNvSpPr>
              <a:spLocks noChangeAspect="1" noChangeArrowheads="1"/>
            </p:cNvSpPr>
            <p:nvPr userDrawn="1"/>
          </p:nvSpPr>
          <p:spPr bwMode="auto">
            <a:xfrm>
              <a:off x="4776992"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2" name="Oval 1024"/>
            <p:cNvSpPr>
              <a:spLocks noChangeAspect="1" noChangeArrowheads="1"/>
            </p:cNvSpPr>
            <p:nvPr userDrawn="1"/>
          </p:nvSpPr>
          <p:spPr bwMode="auto">
            <a:xfrm>
              <a:off x="4888568"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3" name="Oval 1025"/>
            <p:cNvSpPr>
              <a:spLocks noChangeAspect="1" noChangeArrowheads="1"/>
            </p:cNvSpPr>
            <p:nvPr userDrawn="1"/>
          </p:nvSpPr>
          <p:spPr bwMode="auto">
            <a:xfrm>
              <a:off x="5001652"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4" name="Oval 1026"/>
            <p:cNvSpPr>
              <a:spLocks noChangeAspect="1" noChangeArrowheads="1"/>
            </p:cNvSpPr>
            <p:nvPr userDrawn="1"/>
          </p:nvSpPr>
          <p:spPr bwMode="auto">
            <a:xfrm>
              <a:off x="5113228"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5" name="Oval 1027"/>
            <p:cNvSpPr>
              <a:spLocks noChangeAspect="1" noChangeArrowheads="1"/>
            </p:cNvSpPr>
            <p:nvPr userDrawn="1"/>
          </p:nvSpPr>
          <p:spPr bwMode="auto">
            <a:xfrm>
              <a:off x="5226311"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6" name="Oval 1028"/>
            <p:cNvSpPr>
              <a:spLocks noChangeAspect="1" noChangeArrowheads="1"/>
            </p:cNvSpPr>
            <p:nvPr userDrawn="1"/>
          </p:nvSpPr>
          <p:spPr bwMode="auto">
            <a:xfrm>
              <a:off x="5337887"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7" name="Oval 1029"/>
            <p:cNvSpPr>
              <a:spLocks noChangeAspect="1" noChangeArrowheads="1"/>
            </p:cNvSpPr>
            <p:nvPr userDrawn="1"/>
          </p:nvSpPr>
          <p:spPr bwMode="auto">
            <a:xfrm>
              <a:off x="6687355"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8" name="Oval 1030"/>
            <p:cNvSpPr>
              <a:spLocks noChangeAspect="1" noChangeArrowheads="1"/>
            </p:cNvSpPr>
            <p:nvPr userDrawn="1"/>
          </p:nvSpPr>
          <p:spPr bwMode="auto">
            <a:xfrm>
              <a:off x="6912014"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29" name="Oval 1031"/>
            <p:cNvSpPr>
              <a:spLocks noChangeAspect="1" noChangeArrowheads="1"/>
            </p:cNvSpPr>
            <p:nvPr userDrawn="1"/>
          </p:nvSpPr>
          <p:spPr bwMode="auto">
            <a:xfrm>
              <a:off x="7023590" y="404518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0" name="Oval 1032"/>
            <p:cNvSpPr>
              <a:spLocks noChangeAspect="1" noChangeArrowheads="1"/>
            </p:cNvSpPr>
            <p:nvPr userDrawn="1"/>
          </p:nvSpPr>
          <p:spPr bwMode="auto">
            <a:xfrm>
              <a:off x="7136674" y="4045188"/>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1" name="Oval 1033"/>
            <p:cNvSpPr>
              <a:spLocks noChangeAspect="1" noChangeArrowheads="1"/>
            </p:cNvSpPr>
            <p:nvPr userDrawn="1"/>
          </p:nvSpPr>
          <p:spPr bwMode="auto">
            <a:xfrm>
              <a:off x="241731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2" name="Oval 1034"/>
            <p:cNvSpPr>
              <a:spLocks noChangeAspect="1" noChangeArrowheads="1"/>
            </p:cNvSpPr>
            <p:nvPr userDrawn="1"/>
          </p:nvSpPr>
          <p:spPr bwMode="auto">
            <a:xfrm>
              <a:off x="252888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3" name="Oval 1035"/>
            <p:cNvSpPr>
              <a:spLocks noChangeAspect="1" noChangeArrowheads="1"/>
            </p:cNvSpPr>
            <p:nvPr userDrawn="1"/>
          </p:nvSpPr>
          <p:spPr bwMode="auto">
            <a:xfrm>
              <a:off x="264196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4" name="Oval 1036"/>
            <p:cNvSpPr>
              <a:spLocks noChangeAspect="1" noChangeArrowheads="1"/>
            </p:cNvSpPr>
            <p:nvPr userDrawn="1"/>
          </p:nvSpPr>
          <p:spPr bwMode="auto">
            <a:xfrm>
              <a:off x="2753545"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5" name="Oval 1037"/>
            <p:cNvSpPr>
              <a:spLocks noChangeAspect="1" noChangeArrowheads="1"/>
            </p:cNvSpPr>
            <p:nvPr userDrawn="1"/>
          </p:nvSpPr>
          <p:spPr bwMode="auto">
            <a:xfrm>
              <a:off x="286663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6" name="Oval 1038"/>
            <p:cNvSpPr>
              <a:spLocks noChangeAspect="1" noChangeArrowheads="1"/>
            </p:cNvSpPr>
            <p:nvPr userDrawn="1"/>
          </p:nvSpPr>
          <p:spPr bwMode="auto">
            <a:xfrm>
              <a:off x="2978206"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7" name="Oval 1039"/>
            <p:cNvSpPr>
              <a:spLocks noChangeAspect="1" noChangeArrowheads="1"/>
            </p:cNvSpPr>
            <p:nvPr userDrawn="1"/>
          </p:nvSpPr>
          <p:spPr bwMode="auto">
            <a:xfrm>
              <a:off x="3091289"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8" name="Oval 1040"/>
            <p:cNvSpPr>
              <a:spLocks noChangeAspect="1" noChangeArrowheads="1"/>
            </p:cNvSpPr>
            <p:nvPr userDrawn="1"/>
          </p:nvSpPr>
          <p:spPr bwMode="auto">
            <a:xfrm>
              <a:off x="3204373"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39" name="Oval 1041"/>
            <p:cNvSpPr>
              <a:spLocks noChangeAspect="1" noChangeArrowheads="1"/>
            </p:cNvSpPr>
            <p:nvPr userDrawn="1"/>
          </p:nvSpPr>
          <p:spPr bwMode="auto">
            <a:xfrm>
              <a:off x="3315949"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0" name="Oval 1042"/>
            <p:cNvSpPr>
              <a:spLocks noChangeAspect="1" noChangeArrowheads="1"/>
            </p:cNvSpPr>
            <p:nvPr userDrawn="1"/>
          </p:nvSpPr>
          <p:spPr bwMode="auto">
            <a:xfrm>
              <a:off x="3429033"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1" name="Oval 1043"/>
            <p:cNvSpPr>
              <a:spLocks noChangeAspect="1" noChangeArrowheads="1"/>
            </p:cNvSpPr>
            <p:nvPr userDrawn="1"/>
          </p:nvSpPr>
          <p:spPr bwMode="auto">
            <a:xfrm>
              <a:off x="466390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2" name="Oval 1044"/>
            <p:cNvSpPr>
              <a:spLocks noChangeAspect="1" noChangeArrowheads="1"/>
            </p:cNvSpPr>
            <p:nvPr userDrawn="1"/>
          </p:nvSpPr>
          <p:spPr bwMode="auto">
            <a:xfrm>
              <a:off x="4776992"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3" name="Oval 1045"/>
            <p:cNvSpPr>
              <a:spLocks noChangeAspect="1" noChangeArrowheads="1"/>
            </p:cNvSpPr>
            <p:nvPr userDrawn="1"/>
          </p:nvSpPr>
          <p:spPr bwMode="auto">
            <a:xfrm>
              <a:off x="4888568"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4" name="Oval 1046"/>
            <p:cNvSpPr>
              <a:spLocks noChangeAspect="1" noChangeArrowheads="1"/>
            </p:cNvSpPr>
            <p:nvPr userDrawn="1"/>
          </p:nvSpPr>
          <p:spPr bwMode="auto">
            <a:xfrm>
              <a:off x="5001652"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5" name="Oval 1047"/>
            <p:cNvSpPr>
              <a:spLocks noChangeAspect="1" noChangeArrowheads="1"/>
            </p:cNvSpPr>
            <p:nvPr userDrawn="1"/>
          </p:nvSpPr>
          <p:spPr bwMode="auto">
            <a:xfrm>
              <a:off x="5113228"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6" name="Oval 1048"/>
            <p:cNvSpPr>
              <a:spLocks noChangeAspect="1" noChangeArrowheads="1"/>
            </p:cNvSpPr>
            <p:nvPr userDrawn="1"/>
          </p:nvSpPr>
          <p:spPr bwMode="auto">
            <a:xfrm>
              <a:off x="5226311"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7" name="Oval 1049"/>
            <p:cNvSpPr>
              <a:spLocks noChangeAspect="1" noChangeArrowheads="1"/>
            </p:cNvSpPr>
            <p:nvPr userDrawn="1"/>
          </p:nvSpPr>
          <p:spPr bwMode="auto">
            <a:xfrm>
              <a:off x="6798931"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8" name="Oval 1050"/>
            <p:cNvSpPr>
              <a:spLocks noChangeAspect="1" noChangeArrowheads="1"/>
            </p:cNvSpPr>
            <p:nvPr userDrawn="1"/>
          </p:nvSpPr>
          <p:spPr bwMode="auto">
            <a:xfrm>
              <a:off x="713667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49" name="Oval 1051"/>
            <p:cNvSpPr>
              <a:spLocks noChangeAspect="1" noChangeArrowheads="1"/>
            </p:cNvSpPr>
            <p:nvPr userDrawn="1"/>
          </p:nvSpPr>
          <p:spPr bwMode="auto">
            <a:xfrm>
              <a:off x="7472910" y="414922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0" name="Oval 1052"/>
            <p:cNvSpPr>
              <a:spLocks noChangeAspect="1" noChangeArrowheads="1"/>
            </p:cNvSpPr>
            <p:nvPr userDrawn="1"/>
          </p:nvSpPr>
          <p:spPr bwMode="auto">
            <a:xfrm>
              <a:off x="7585994"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1" name="Oval 1053"/>
            <p:cNvSpPr>
              <a:spLocks noChangeAspect="1" noChangeArrowheads="1"/>
            </p:cNvSpPr>
            <p:nvPr userDrawn="1"/>
          </p:nvSpPr>
          <p:spPr bwMode="auto">
            <a:xfrm>
              <a:off x="7697570" y="4149225"/>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2" name="Oval 1054"/>
            <p:cNvSpPr>
              <a:spLocks noChangeAspect="1" noChangeArrowheads="1"/>
            </p:cNvSpPr>
            <p:nvPr userDrawn="1"/>
          </p:nvSpPr>
          <p:spPr bwMode="auto">
            <a:xfrm>
              <a:off x="252888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3" name="Oval 1055"/>
            <p:cNvSpPr>
              <a:spLocks noChangeAspect="1" noChangeArrowheads="1"/>
            </p:cNvSpPr>
            <p:nvPr userDrawn="1"/>
          </p:nvSpPr>
          <p:spPr bwMode="auto">
            <a:xfrm>
              <a:off x="264196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4" name="Oval 1056"/>
            <p:cNvSpPr>
              <a:spLocks noChangeAspect="1" noChangeArrowheads="1"/>
            </p:cNvSpPr>
            <p:nvPr userDrawn="1"/>
          </p:nvSpPr>
          <p:spPr bwMode="auto">
            <a:xfrm>
              <a:off x="2753545"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5" name="Oval 1057"/>
            <p:cNvSpPr>
              <a:spLocks noChangeAspect="1" noChangeArrowheads="1"/>
            </p:cNvSpPr>
            <p:nvPr userDrawn="1"/>
          </p:nvSpPr>
          <p:spPr bwMode="auto">
            <a:xfrm>
              <a:off x="2866630"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6" name="Oval 1058"/>
            <p:cNvSpPr>
              <a:spLocks noChangeAspect="1" noChangeArrowheads="1"/>
            </p:cNvSpPr>
            <p:nvPr userDrawn="1"/>
          </p:nvSpPr>
          <p:spPr bwMode="auto">
            <a:xfrm>
              <a:off x="2978206"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7" name="Oval 1059"/>
            <p:cNvSpPr>
              <a:spLocks noChangeAspect="1" noChangeArrowheads="1"/>
            </p:cNvSpPr>
            <p:nvPr userDrawn="1"/>
          </p:nvSpPr>
          <p:spPr bwMode="auto">
            <a:xfrm>
              <a:off x="3091289"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8" name="Oval 1060"/>
            <p:cNvSpPr>
              <a:spLocks noChangeAspect="1" noChangeArrowheads="1"/>
            </p:cNvSpPr>
            <p:nvPr userDrawn="1"/>
          </p:nvSpPr>
          <p:spPr bwMode="auto">
            <a:xfrm>
              <a:off x="3204373"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59" name="Oval 1061"/>
            <p:cNvSpPr>
              <a:spLocks noChangeAspect="1" noChangeArrowheads="1"/>
            </p:cNvSpPr>
            <p:nvPr userDrawn="1"/>
          </p:nvSpPr>
          <p:spPr bwMode="auto">
            <a:xfrm>
              <a:off x="3315949"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0" name="Oval 1062"/>
            <p:cNvSpPr>
              <a:spLocks noChangeAspect="1" noChangeArrowheads="1"/>
            </p:cNvSpPr>
            <p:nvPr userDrawn="1"/>
          </p:nvSpPr>
          <p:spPr bwMode="auto">
            <a:xfrm>
              <a:off x="3429033"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1" name="Oval 1063"/>
            <p:cNvSpPr>
              <a:spLocks noChangeAspect="1" noChangeArrowheads="1"/>
            </p:cNvSpPr>
            <p:nvPr userDrawn="1"/>
          </p:nvSpPr>
          <p:spPr bwMode="auto">
            <a:xfrm>
              <a:off x="466390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2" name="Oval 1064"/>
            <p:cNvSpPr>
              <a:spLocks noChangeAspect="1" noChangeArrowheads="1"/>
            </p:cNvSpPr>
            <p:nvPr userDrawn="1"/>
          </p:nvSpPr>
          <p:spPr bwMode="auto">
            <a:xfrm>
              <a:off x="4776992"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3" name="Oval 1065"/>
            <p:cNvSpPr>
              <a:spLocks noChangeAspect="1" noChangeArrowheads="1"/>
            </p:cNvSpPr>
            <p:nvPr userDrawn="1"/>
          </p:nvSpPr>
          <p:spPr bwMode="auto">
            <a:xfrm>
              <a:off x="4888568"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4" name="Oval 1066"/>
            <p:cNvSpPr>
              <a:spLocks noChangeAspect="1" noChangeArrowheads="1"/>
            </p:cNvSpPr>
            <p:nvPr userDrawn="1"/>
          </p:nvSpPr>
          <p:spPr bwMode="auto">
            <a:xfrm>
              <a:off x="5001652"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5" name="Oval 1067"/>
            <p:cNvSpPr>
              <a:spLocks noChangeAspect="1" noChangeArrowheads="1"/>
            </p:cNvSpPr>
            <p:nvPr userDrawn="1"/>
          </p:nvSpPr>
          <p:spPr bwMode="auto">
            <a:xfrm>
              <a:off x="5113228" y="4253262"/>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6" name="Oval 1068"/>
            <p:cNvSpPr>
              <a:spLocks noChangeAspect="1" noChangeArrowheads="1"/>
            </p:cNvSpPr>
            <p:nvPr userDrawn="1"/>
          </p:nvSpPr>
          <p:spPr bwMode="auto">
            <a:xfrm>
              <a:off x="5226311"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7" name="Oval 1069"/>
            <p:cNvSpPr>
              <a:spLocks noChangeAspect="1" noChangeArrowheads="1"/>
            </p:cNvSpPr>
            <p:nvPr userDrawn="1"/>
          </p:nvSpPr>
          <p:spPr bwMode="auto">
            <a:xfrm>
              <a:off x="6912014"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8" name="Oval 1070"/>
            <p:cNvSpPr>
              <a:spLocks noChangeAspect="1" noChangeArrowheads="1"/>
            </p:cNvSpPr>
            <p:nvPr userDrawn="1"/>
          </p:nvSpPr>
          <p:spPr bwMode="auto">
            <a:xfrm>
              <a:off x="7023590" y="4253262"/>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69" name="Oval 1071"/>
            <p:cNvSpPr>
              <a:spLocks noChangeAspect="1" noChangeArrowheads="1"/>
            </p:cNvSpPr>
            <p:nvPr userDrawn="1"/>
          </p:nvSpPr>
          <p:spPr bwMode="auto">
            <a:xfrm>
              <a:off x="7697570" y="4253262"/>
              <a:ext cx="85943" cy="85944"/>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070" name="Oval 1072"/>
            <p:cNvSpPr>
              <a:spLocks noChangeAspect="1" noChangeArrowheads="1"/>
            </p:cNvSpPr>
            <p:nvPr userDrawn="1"/>
          </p:nvSpPr>
          <p:spPr bwMode="auto">
            <a:xfrm>
              <a:off x="252888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1" name="Oval 1073"/>
            <p:cNvSpPr>
              <a:spLocks noChangeAspect="1" noChangeArrowheads="1"/>
            </p:cNvSpPr>
            <p:nvPr userDrawn="1"/>
          </p:nvSpPr>
          <p:spPr bwMode="auto">
            <a:xfrm>
              <a:off x="264196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2" name="Oval 1074"/>
            <p:cNvSpPr>
              <a:spLocks noChangeAspect="1" noChangeArrowheads="1"/>
            </p:cNvSpPr>
            <p:nvPr userDrawn="1"/>
          </p:nvSpPr>
          <p:spPr bwMode="auto">
            <a:xfrm>
              <a:off x="2753545"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3" name="Oval 1075"/>
            <p:cNvSpPr>
              <a:spLocks noChangeAspect="1" noChangeArrowheads="1"/>
            </p:cNvSpPr>
            <p:nvPr userDrawn="1"/>
          </p:nvSpPr>
          <p:spPr bwMode="auto">
            <a:xfrm>
              <a:off x="2866630"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4" name="Oval 1076"/>
            <p:cNvSpPr>
              <a:spLocks noChangeAspect="1" noChangeArrowheads="1"/>
            </p:cNvSpPr>
            <p:nvPr userDrawn="1"/>
          </p:nvSpPr>
          <p:spPr bwMode="auto">
            <a:xfrm>
              <a:off x="2978206"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5" name="Oval 1077"/>
            <p:cNvSpPr>
              <a:spLocks noChangeAspect="1" noChangeArrowheads="1"/>
            </p:cNvSpPr>
            <p:nvPr userDrawn="1"/>
          </p:nvSpPr>
          <p:spPr bwMode="auto">
            <a:xfrm>
              <a:off x="3091289"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6" name="Oval 1078"/>
            <p:cNvSpPr>
              <a:spLocks noChangeAspect="1" noChangeArrowheads="1"/>
            </p:cNvSpPr>
            <p:nvPr userDrawn="1"/>
          </p:nvSpPr>
          <p:spPr bwMode="auto">
            <a:xfrm>
              <a:off x="3204373"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7" name="Oval 1079"/>
            <p:cNvSpPr>
              <a:spLocks noChangeAspect="1" noChangeArrowheads="1"/>
            </p:cNvSpPr>
            <p:nvPr userDrawn="1"/>
          </p:nvSpPr>
          <p:spPr bwMode="auto">
            <a:xfrm>
              <a:off x="3315949"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8" name="Oval 1080"/>
            <p:cNvSpPr>
              <a:spLocks noChangeAspect="1" noChangeArrowheads="1"/>
            </p:cNvSpPr>
            <p:nvPr userDrawn="1"/>
          </p:nvSpPr>
          <p:spPr bwMode="auto">
            <a:xfrm>
              <a:off x="3429033"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79" name="Oval 1081"/>
            <p:cNvSpPr>
              <a:spLocks noChangeAspect="1" noChangeArrowheads="1"/>
            </p:cNvSpPr>
            <p:nvPr userDrawn="1"/>
          </p:nvSpPr>
          <p:spPr bwMode="auto">
            <a:xfrm>
              <a:off x="466390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0" name="Oval 1082"/>
            <p:cNvSpPr>
              <a:spLocks noChangeAspect="1" noChangeArrowheads="1"/>
            </p:cNvSpPr>
            <p:nvPr userDrawn="1"/>
          </p:nvSpPr>
          <p:spPr bwMode="auto">
            <a:xfrm>
              <a:off x="4776992"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1" name="Oval 1083"/>
            <p:cNvSpPr>
              <a:spLocks noChangeAspect="1" noChangeArrowheads="1"/>
            </p:cNvSpPr>
            <p:nvPr userDrawn="1"/>
          </p:nvSpPr>
          <p:spPr bwMode="auto">
            <a:xfrm>
              <a:off x="4888568"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2" name="Oval 1084"/>
            <p:cNvSpPr>
              <a:spLocks noChangeAspect="1" noChangeArrowheads="1"/>
            </p:cNvSpPr>
            <p:nvPr userDrawn="1"/>
          </p:nvSpPr>
          <p:spPr bwMode="auto">
            <a:xfrm>
              <a:off x="5001652"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3" name="Oval 1085"/>
            <p:cNvSpPr>
              <a:spLocks noChangeAspect="1" noChangeArrowheads="1"/>
            </p:cNvSpPr>
            <p:nvPr userDrawn="1"/>
          </p:nvSpPr>
          <p:spPr bwMode="auto">
            <a:xfrm>
              <a:off x="5113228" y="4357300"/>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4" name="Oval 1086"/>
            <p:cNvSpPr>
              <a:spLocks noChangeAspect="1" noChangeArrowheads="1"/>
            </p:cNvSpPr>
            <p:nvPr userDrawn="1"/>
          </p:nvSpPr>
          <p:spPr bwMode="auto">
            <a:xfrm>
              <a:off x="5226311"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5" name="Oval 1087"/>
            <p:cNvSpPr>
              <a:spLocks noChangeAspect="1" noChangeArrowheads="1"/>
            </p:cNvSpPr>
            <p:nvPr userDrawn="1"/>
          </p:nvSpPr>
          <p:spPr bwMode="auto">
            <a:xfrm>
              <a:off x="7472910" y="4357300"/>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6" name="Oval 1088"/>
            <p:cNvSpPr>
              <a:spLocks noChangeAspect="1" noChangeArrowheads="1"/>
            </p:cNvSpPr>
            <p:nvPr userDrawn="1"/>
          </p:nvSpPr>
          <p:spPr bwMode="auto">
            <a:xfrm>
              <a:off x="264196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7" name="Oval 1089"/>
            <p:cNvSpPr>
              <a:spLocks noChangeAspect="1" noChangeArrowheads="1"/>
            </p:cNvSpPr>
            <p:nvPr userDrawn="1"/>
          </p:nvSpPr>
          <p:spPr bwMode="auto">
            <a:xfrm>
              <a:off x="2753545"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8" name="Oval 1090"/>
            <p:cNvSpPr>
              <a:spLocks noChangeAspect="1" noChangeArrowheads="1"/>
            </p:cNvSpPr>
            <p:nvPr userDrawn="1"/>
          </p:nvSpPr>
          <p:spPr bwMode="auto">
            <a:xfrm>
              <a:off x="286663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89" name="Oval 1091"/>
            <p:cNvSpPr>
              <a:spLocks noChangeAspect="1" noChangeArrowheads="1"/>
            </p:cNvSpPr>
            <p:nvPr userDrawn="1"/>
          </p:nvSpPr>
          <p:spPr bwMode="auto">
            <a:xfrm>
              <a:off x="2978206"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0" name="Oval 1092"/>
            <p:cNvSpPr>
              <a:spLocks noChangeAspect="1" noChangeArrowheads="1"/>
            </p:cNvSpPr>
            <p:nvPr userDrawn="1"/>
          </p:nvSpPr>
          <p:spPr bwMode="auto">
            <a:xfrm>
              <a:off x="3091289"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1" name="Oval 1093"/>
            <p:cNvSpPr>
              <a:spLocks noChangeAspect="1" noChangeArrowheads="1"/>
            </p:cNvSpPr>
            <p:nvPr userDrawn="1"/>
          </p:nvSpPr>
          <p:spPr bwMode="auto">
            <a:xfrm>
              <a:off x="3204373"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2" name="Oval 1094"/>
            <p:cNvSpPr>
              <a:spLocks noChangeAspect="1" noChangeArrowheads="1"/>
            </p:cNvSpPr>
            <p:nvPr userDrawn="1"/>
          </p:nvSpPr>
          <p:spPr bwMode="auto">
            <a:xfrm>
              <a:off x="3315949"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3" name="Oval 1095"/>
            <p:cNvSpPr>
              <a:spLocks noChangeAspect="1" noChangeArrowheads="1"/>
            </p:cNvSpPr>
            <p:nvPr userDrawn="1"/>
          </p:nvSpPr>
          <p:spPr bwMode="auto">
            <a:xfrm>
              <a:off x="466390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4" name="Oval 1096"/>
            <p:cNvSpPr>
              <a:spLocks noChangeAspect="1" noChangeArrowheads="1"/>
            </p:cNvSpPr>
            <p:nvPr userDrawn="1"/>
          </p:nvSpPr>
          <p:spPr bwMode="auto">
            <a:xfrm>
              <a:off x="4776992"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5" name="Oval 1097"/>
            <p:cNvSpPr>
              <a:spLocks noChangeAspect="1" noChangeArrowheads="1"/>
            </p:cNvSpPr>
            <p:nvPr userDrawn="1"/>
          </p:nvSpPr>
          <p:spPr bwMode="auto">
            <a:xfrm>
              <a:off x="4888568"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6" name="Oval 1098"/>
            <p:cNvSpPr>
              <a:spLocks noChangeAspect="1" noChangeArrowheads="1"/>
            </p:cNvSpPr>
            <p:nvPr userDrawn="1"/>
          </p:nvSpPr>
          <p:spPr bwMode="auto">
            <a:xfrm>
              <a:off x="500165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7" name="Oval 1099"/>
            <p:cNvSpPr>
              <a:spLocks noChangeAspect="1" noChangeArrowheads="1"/>
            </p:cNvSpPr>
            <p:nvPr userDrawn="1"/>
          </p:nvSpPr>
          <p:spPr bwMode="auto">
            <a:xfrm>
              <a:off x="5113228"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8" name="Oval 1100"/>
            <p:cNvSpPr>
              <a:spLocks noChangeAspect="1" noChangeArrowheads="1"/>
            </p:cNvSpPr>
            <p:nvPr userDrawn="1"/>
          </p:nvSpPr>
          <p:spPr bwMode="auto">
            <a:xfrm>
              <a:off x="5226311"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099" name="Oval 1101"/>
            <p:cNvSpPr>
              <a:spLocks noChangeAspect="1" noChangeArrowheads="1"/>
            </p:cNvSpPr>
            <p:nvPr userDrawn="1"/>
          </p:nvSpPr>
          <p:spPr bwMode="auto">
            <a:xfrm>
              <a:off x="5450972"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0" name="Oval 1102"/>
            <p:cNvSpPr>
              <a:spLocks noChangeAspect="1" noChangeArrowheads="1"/>
            </p:cNvSpPr>
            <p:nvPr userDrawn="1"/>
          </p:nvSpPr>
          <p:spPr bwMode="auto">
            <a:xfrm>
              <a:off x="7361334"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1" name="Oval 1103"/>
            <p:cNvSpPr>
              <a:spLocks noChangeAspect="1" noChangeArrowheads="1"/>
            </p:cNvSpPr>
            <p:nvPr userDrawn="1"/>
          </p:nvSpPr>
          <p:spPr bwMode="auto">
            <a:xfrm>
              <a:off x="7472910" y="445982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2" name="Oval 1104"/>
            <p:cNvSpPr>
              <a:spLocks noChangeAspect="1" noChangeArrowheads="1"/>
            </p:cNvSpPr>
            <p:nvPr userDrawn="1"/>
          </p:nvSpPr>
          <p:spPr bwMode="auto">
            <a:xfrm>
              <a:off x="7697570" y="4459829"/>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3" name="Oval 1105"/>
            <p:cNvSpPr>
              <a:spLocks noChangeAspect="1" noChangeArrowheads="1"/>
            </p:cNvSpPr>
            <p:nvPr userDrawn="1"/>
          </p:nvSpPr>
          <p:spPr bwMode="auto">
            <a:xfrm>
              <a:off x="2753545"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4" name="Oval 1106"/>
            <p:cNvSpPr>
              <a:spLocks noChangeAspect="1" noChangeArrowheads="1"/>
            </p:cNvSpPr>
            <p:nvPr userDrawn="1"/>
          </p:nvSpPr>
          <p:spPr bwMode="auto">
            <a:xfrm>
              <a:off x="286663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5" name="Oval 1107"/>
            <p:cNvSpPr>
              <a:spLocks noChangeAspect="1" noChangeArrowheads="1"/>
            </p:cNvSpPr>
            <p:nvPr userDrawn="1"/>
          </p:nvSpPr>
          <p:spPr bwMode="auto">
            <a:xfrm>
              <a:off x="2978206"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6" name="Oval 1108"/>
            <p:cNvSpPr>
              <a:spLocks noChangeAspect="1" noChangeArrowheads="1"/>
            </p:cNvSpPr>
            <p:nvPr userDrawn="1"/>
          </p:nvSpPr>
          <p:spPr bwMode="auto">
            <a:xfrm>
              <a:off x="3091289"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7" name="Oval 1109"/>
            <p:cNvSpPr>
              <a:spLocks noChangeAspect="1" noChangeArrowheads="1"/>
            </p:cNvSpPr>
            <p:nvPr userDrawn="1"/>
          </p:nvSpPr>
          <p:spPr bwMode="auto">
            <a:xfrm>
              <a:off x="3204373"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8" name="Oval 1110"/>
            <p:cNvSpPr>
              <a:spLocks noChangeAspect="1" noChangeArrowheads="1"/>
            </p:cNvSpPr>
            <p:nvPr userDrawn="1"/>
          </p:nvSpPr>
          <p:spPr bwMode="auto">
            <a:xfrm>
              <a:off x="3315949"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09" name="Oval 1111"/>
            <p:cNvSpPr>
              <a:spLocks noChangeAspect="1" noChangeArrowheads="1"/>
            </p:cNvSpPr>
            <p:nvPr userDrawn="1"/>
          </p:nvSpPr>
          <p:spPr bwMode="auto">
            <a:xfrm>
              <a:off x="466390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0" name="Oval 1112"/>
            <p:cNvSpPr>
              <a:spLocks noChangeAspect="1" noChangeArrowheads="1"/>
            </p:cNvSpPr>
            <p:nvPr userDrawn="1"/>
          </p:nvSpPr>
          <p:spPr bwMode="auto">
            <a:xfrm>
              <a:off x="4776992"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1" name="Oval 1113"/>
            <p:cNvSpPr>
              <a:spLocks noChangeAspect="1" noChangeArrowheads="1"/>
            </p:cNvSpPr>
            <p:nvPr userDrawn="1"/>
          </p:nvSpPr>
          <p:spPr bwMode="auto">
            <a:xfrm>
              <a:off x="4888568"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2" name="Oval 1114"/>
            <p:cNvSpPr>
              <a:spLocks noChangeAspect="1" noChangeArrowheads="1"/>
            </p:cNvSpPr>
            <p:nvPr userDrawn="1"/>
          </p:nvSpPr>
          <p:spPr bwMode="auto">
            <a:xfrm>
              <a:off x="500165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3" name="Oval 1115"/>
            <p:cNvSpPr>
              <a:spLocks noChangeAspect="1" noChangeArrowheads="1"/>
            </p:cNvSpPr>
            <p:nvPr userDrawn="1"/>
          </p:nvSpPr>
          <p:spPr bwMode="auto">
            <a:xfrm>
              <a:off x="5113228"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4" name="Oval 1116"/>
            <p:cNvSpPr>
              <a:spLocks noChangeAspect="1" noChangeArrowheads="1"/>
            </p:cNvSpPr>
            <p:nvPr userDrawn="1"/>
          </p:nvSpPr>
          <p:spPr bwMode="auto">
            <a:xfrm>
              <a:off x="5226311"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5" name="Oval 1117"/>
            <p:cNvSpPr>
              <a:spLocks noChangeAspect="1" noChangeArrowheads="1"/>
            </p:cNvSpPr>
            <p:nvPr userDrawn="1"/>
          </p:nvSpPr>
          <p:spPr bwMode="auto">
            <a:xfrm>
              <a:off x="5450972"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6" name="Oval 1118"/>
            <p:cNvSpPr>
              <a:spLocks noChangeAspect="1" noChangeArrowheads="1"/>
            </p:cNvSpPr>
            <p:nvPr userDrawn="1"/>
          </p:nvSpPr>
          <p:spPr bwMode="auto">
            <a:xfrm>
              <a:off x="724825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7" name="Oval 1119"/>
            <p:cNvSpPr>
              <a:spLocks noChangeAspect="1" noChangeArrowheads="1"/>
            </p:cNvSpPr>
            <p:nvPr userDrawn="1"/>
          </p:nvSpPr>
          <p:spPr bwMode="auto">
            <a:xfrm>
              <a:off x="7361334"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8" name="Oval 1120"/>
            <p:cNvSpPr>
              <a:spLocks noChangeAspect="1" noChangeArrowheads="1"/>
            </p:cNvSpPr>
            <p:nvPr userDrawn="1"/>
          </p:nvSpPr>
          <p:spPr bwMode="auto">
            <a:xfrm>
              <a:off x="7472910" y="4563866"/>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19" name="Oval 1121"/>
            <p:cNvSpPr>
              <a:spLocks noChangeAspect="1" noChangeArrowheads="1"/>
            </p:cNvSpPr>
            <p:nvPr userDrawn="1"/>
          </p:nvSpPr>
          <p:spPr bwMode="auto">
            <a:xfrm>
              <a:off x="7585994"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0" name="Oval 1122"/>
            <p:cNvSpPr>
              <a:spLocks noChangeAspect="1" noChangeArrowheads="1"/>
            </p:cNvSpPr>
            <p:nvPr userDrawn="1"/>
          </p:nvSpPr>
          <p:spPr bwMode="auto">
            <a:xfrm>
              <a:off x="7697570" y="4563866"/>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1" name="Oval 1123"/>
            <p:cNvSpPr>
              <a:spLocks noChangeAspect="1" noChangeArrowheads="1"/>
            </p:cNvSpPr>
            <p:nvPr userDrawn="1"/>
          </p:nvSpPr>
          <p:spPr bwMode="auto">
            <a:xfrm>
              <a:off x="2753545"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2" name="Oval 1124"/>
            <p:cNvSpPr>
              <a:spLocks noChangeAspect="1" noChangeArrowheads="1"/>
            </p:cNvSpPr>
            <p:nvPr userDrawn="1"/>
          </p:nvSpPr>
          <p:spPr bwMode="auto">
            <a:xfrm>
              <a:off x="286663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3" name="Oval 1125"/>
            <p:cNvSpPr>
              <a:spLocks noChangeAspect="1" noChangeArrowheads="1"/>
            </p:cNvSpPr>
            <p:nvPr userDrawn="1"/>
          </p:nvSpPr>
          <p:spPr bwMode="auto">
            <a:xfrm>
              <a:off x="2978206"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4" name="Oval 1126"/>
            <p:cNvSpPr>
              <a:spLocks noChangeAspect="1" noChangeArrowheads="1"/>
            </p:cNvSpPr>
            <p:nvPr userDrawn="1"/>
          </p:nvSpPr>
          <p:spPr bwMode="auto">
            <a:xfrm>
              <a:off x="3091289"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5" name="Oval 1127"/>
            <p:cNvSpPr>
              <a:spLocks noChangeAspect="1" noChangeArrowheads="1"/>
            </p:cNvSpPr>
            <p:nvPr userDrawn="1"/>
          </p:nvSpPr>
          <p:spPr bwMode="auto">
            <a:xfrm>
              <a:off x="3204373"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6" name="Oval 1128"/>
            <p:cNvSpPr>
              <a:spLocks noChangeAspect="1" noChangeArrowheads="1"/>
            </p:cNvSpPr>
            <p:nvPr userDrawn="1"/>
          </p:nvSpPr>
          <p:spPr bwMode="auto">
            <a:xfrm>
              <a:off x="3315949"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7" name="Oval 1129"/>
            <p:cNvSpPr>
              <a:spLocks noChangeAspect="1" noChangeArrowheads="1"/>
            </p:cNvSpPr>
            <p:nvPr userDrawn="1"/>
          </p:nvSpPr>
          <p:spPr bwMode="auto">
            <a:xfrm>
              <a:off x="466390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8" name="Oval 1130"/>
            <p:cNvSpPr>
              <a:spLocks noChangeAspect="1" noChangeArrowheads="1"/>
            </p:cNvSpPr>
            <p:nvPr userDrawn="1"/>
          </p:nvSpPr>
          <p:spPr bwMode="auto">
            <a:xfrm>
              <a:off x="4776992"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29" name="Oval 1131"/>
            <p:cNvSpPr>
              <a:spLocks noChangeAspect="1" noChangeArrowheads="1"/>
            </p:cNvSpPr>
            <p:nvPr userDrawn="1"/>
          </p:nvSpPr>
          <p:spPr bwMode="auto">
            <a:xfrm>
              <a:off x="4888568"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0" name="Oval 1132"/>
            <p:cNvSpPr>
              <a:spLocks noChangeAspect="1" noChangeArrowheads="1"/>
            </p:cNvSpPr>
            <p:nvPr userDrawn="1"/>
          </p:nvSpPr>
          <p:spPr bwMode="auto">
            <a:xfrm>
              <a:off x="500165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1" name="Oval 1133"/>
            <p:cNvSpPr>
              <a:spLocks noChangeAspect="1" noChangeArrowheads="1"/>
            </p:cNvSpPr>
            <p:nvPr userDrawn="1"/>
          </p:nvSpPr>
          <p:spPr bwMode="auto">
            <a:xfrm>
              <a:off x="5113228"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2" name="Oval 1134"/>
            <p:cNvSpPr>
              <a:spLocks noChangeAspect="1" noChangeArrowheads="1"/>
            </p:cNvSpPr>
            <p:nvPr userDrawn="1"/>
          </p:nvSpPr>
          <p:spPr bwMode="auto">
            <a:xfrm>
              <a:off x="5450972"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3" name="Oval 1135"/>
            <p:cNvSpPr>
              <a:spLocks noChangeAspect="1" noChangeArrowheads="1"/>
            </p:cNvSpPr>
            <p:nvPr userDrawn="1"/>
          </p:nvSpPr>
          <p:spPr bwMode="auto">
            <a:xfrm>
              <a:off x="713667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4" name="Oval 1136"/>
            <p:cNvSpPr>
              <a:spLocks noChangeAspect="1" noChangeArrowheads="1"/>
            </p:cNvSpPr>
            <p:nvPr userDrawn="1"/>
          </p:nvSpPr>
          <p:spPr bwMode="auto">
            <a:xfrm>
              <a:off x="724825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5" name="Oval 1137"/>
            <p:cNvSpPr>
              <a:spLocks noChangeAspect="1" noChangeArrowheads="1"/>
            </p:cNvSpPr>
            <p:nvPr userDrawn="1"/>
          </p:nvSpPr>
          <p:spPr bwMode="auto">
            <a:xfrm>
              <a:off x="7361334"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6" name="Oval 1138"/>
            <p:cNvSpPr>
              <a:spLocks noChangeAspect="1" noChangeArrowheads="1"/>
            </p:cNvSpPr>
            <p:nvPr userDrawn="1"/>
          </p:nvSpPr>
          <p:spPr bwMode="auto">
            <a:xfrm>
              <a:off x="7472910"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7" name="Oval 1139"/>
            <p:cNvSpPr>
              <a:spLocks noChangeAspect="1" noChangeArrowheads="1"/>
            </p:cNvSpPr>
            <p:nvPr userDrawn="1"/>
          </p:nvSpPr>
          <p:spPr bwMode="auto">
            <a:xfrm>
              <a:off x="7585994"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8" name="Oval 1140"/>
            <p:cNvSpPr>
              <a:spLocks noChangeAspect="1" noChangeArrowheads="1"/>
            </p:cNvSpPr>
            <p:nvPr userDrawn="1"/>
          </p:nvSpPr>
          <p:spPr bwMode="auto">
            <a:xfrm>
              <a:off x="7697570" y="4667903"/>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39" name="Oval 1141"/>
            <p:cNvSpPr>
              <a:spLocks noChangeAspect="1" noChangeArrowheads="1"/>
            </p:cNvSpPr>
            <p:nvPr userDrawn="1"/>
          </p:nvSpPr>
          <p:spPr bwMode="auto">
            <a:xfrm>
              <a:off x="7810653" y="4667903"/>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0" name="Oval 1142"/>
            <p:cNvSpPr>
              <a:spLocks noChangeAspect="1" noChangeArrowheads="1"/>
            </p:cNvSpPr>
            <p:nvPr userDrawn="1"/>
          </p:nvSpPr>
          <p:spPr bwMode="auto">
            <a:xfrm>
              <a:off x="264196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1" name="Oval 1143"/>
            <p:cNvSpPr>
              <a:spLocks noChangeAspect="1" noChangeArrowheads="1"/>
            </p:cNvSpPr>
            <p:nvPr userDrawn="1"/>
          </p:nvSpPr>
          <p:spPr bwMode="auto">
            <a:xfrm>
              <a:off x="2753545"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2" name="Oval 1144"/>
            <p:cNvSpPr>
              <a:spLocks noChangeAspect="1" noChangeArrowheads="1"/>
            </p:cNvSpPr>
            <p:nvPr userDrawn="1"/>
          </p:nvSpPr>
          <p:spPr bwMode="auto">
            <a:xfrm>
              <a:off x="286663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3" name="Oval 1145"/>
            <p:cNvSpPr>
              <a:spLocks noChangeAspect="1" noChangeArrowheads="1"/>
            </p:cNvSpPr>
            <p:nvPr userDrawn="1"/>
          </p:nvSpPr>
          <p:spPr bwMode="auto">
            <a:xfrm>
              <a:off x="2978206"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4" name="Oval 1146"/>
            <p:cNvSpPr>
              <a:spLocks noChangeAspect="1" noChangeArrowheads="1"/>
            </p:cNvSpPr>
            <p:nvPr userDrawn="1"/>
          </p:nvSpPr>
          <p:spPr bwMode="auto">
            <a:xfrm>
              <a:off x="309128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5" name="Oval 1147"/>
            <p:cNvSpPr>
              <a:spLocks noChangeAspect="1" noChangeArrowheads="1"/>
            </p:cNvSpPr>
            <p:nvPr userDrawn="1"/>
          </p:nvSpPr>
          <p:spPr bwMode="auto">
            <a:xfrm>
              <a:off x="3204373"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6" name="Oval 1148"/>
            <p:cNvSpPr>
              <a:spLocks noChangeAspect="1" noChangeArrowheads="1"/>
            </p:cNvSpPr>
            <p:nvPr userDrawn="1"/>
          </p:nvSpPr>
          <p:spPr bwMode="auto">
            <a:xfrm>
              <a:off x="466390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7" name="Oval 1149"/>
            <p:cNvSpPr>
              <a:spLocks noChangeAspect="1" noChangeArrowheads="1"/>
            </p:cNvSpPr>
            <p:nvPr userDrawn="1"/>
          </p:nvSpPr>
          <p:spPr bwMode="auto">
            <a:xfrm>
              <a:off x="4776992"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8" name="Oval 1150"/>
            <p:cNvSpPr>
              <a:spLocks noChangeAspect="1" noChangeArrowheads="1"/>
            </p:cNvSpPr>
            <p:nvPr userDrawn="1"/>
          </p:nvSpPr>
          <p:spPr bwMode="auto">
            <a:xfrm>
              <a:off x="4888568"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49" name="Oval 1151"/>
            <p:cNvSpPr>
              <a:spLocks noChangeAspect="1" noChangeArrowheads="1"/>
            </p:cNvSpPr>
            <p:nvPr userDrawn="1"/>
          </p:nvSpPr>
          <p:spPr bwMode="auto">
            <a:xfrm>
              <a:off x="500165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0" name="Oval 1152"/>
            <p:cNvSpPr>
              <a:spLocks noChangeAspect="1" noChangeArrowheads="1"/>
            </p:cNvSpPr>
            <p:nvPr userDrawn="1"/>
          </p:nvSpPr>
          <p:spPr bwMode="auto">
            <a:xfrm>
              <a:off x="5113228"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1" name="Oval 1153"/>
            <p:cNvSpPr>
              <a:spLocks noChangeAspect="1" noChangeArrowheads="1"/>
            </p:cNvSpPr>
            <p:nvPr userDrawn="1"/>
          </p:nvSpPr>
          <p:spPr bwMode="auto">
            <a:xfrm>
              <a:off x="5450972"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2" name="Oval 1154"/>
            <p:cNvSpPr>
              <a:spLocks noChangeAspect="1" noChangeArrowheads="1"/>
            </p:cNvSpPr>
            <p:nvPr userDrawn="1"/>
          </p:nvSpPr>
          <p:spPr bwMode="auto">
            <a:xfrm>
              <a:off x="702359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3" name="Oval 1155"/>
            <p:cNvSpPr>
              <a:spLocks noChangeAspect="1" noChangeArrowheads="1"/>
            </p:cNvSpPr>
            <p:nvPr userDrawn="1"/>
          </p:nvSpPr>
          <p:spPr bwMode="auto">
            <a:xfrm>
              <a:off x="713667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4" name="Oval 1156"/>
            <p:cNvSpPr>
              <a:spLocks noChangeAspect="1" noChangeArrowheads="1"/>
            </p:cNvSpPr>
            <p:nvPr userDrawn="1"/>
          </p:nvSpPr>
          <p:spPr bwMode="auto">
            <a:xfrm>
              <a:off x="724825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5" name="Oval 1157"/>
            <p:cNvSpPr>
              <a:spLocks noChangeAspect="1" noChangeArrowheads="1"/>
            </p:cNvSpPr>
            <p:nvPr userDrawn="1"/>
          </p:nvSpPr>
          <p:spPr bwMode="auto">
            <a:xfrm>
              <a:off x="7361334"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6" name="Oval 1158"/>
            <p:cNvSpPr>
              <a:spLocks noChangeAspect="1" noChangeArrowheads="1"/>
            </p:cNvSpPr>
            <p:nvPr userDrawn="1"/>
          </p:nvSpPr>
          <p:spPr bwMode="auto">
            <a:xfrm>
              <a:off x="7472910"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7" name="Oval 1159"/>
            <p:cNvSpPr>
              <a:spLocks noChangeAspect="1" noChangeArrowheads="1"/>
            </p:cNvSpPr>
            <p:nvPr userDrawn="1"/>
          </p:nvSpPr>
          <p:spPr bwMode="auto">
            <a:xfrm>
              <a:off x="7585994"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8" name="Oval 1160"/>
            <p:cNvSpPr>
              <a:spLocks noChangeAspect="1" noChangeArrowheads="1"/>
            </p:cNvSpPr>
            <p:nvPr userDrawn="1"/>
          </p:nvSpPr>
          <p:spPr bwMode="auto">
            <a:xfrm>
              <a:off x="7697570" y="4771940"/>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59" name="Oval 1161"/>
            <p:cNvSpPr>
              <a:spLocks noChangeAspect="1" noChangeArrowheads="1"/>
            </p:cNvSpPr>
            <p:nvPr userDrawn="1"/>
          </p:nvSpPr>
          <p:spPr bwMode="auto">
            <a:xfrm>
              <a:off x="7810653"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0" name="Oval 1162"/>
            <p:cNvSpPr>
              <a:spLocks noChangeAspect="1" noChangeArrowheads="1"/>
            </p:cNvSpPr>
            <p:nvPr userDrawn="1"/>
          </p:nvSpPr>
          <p:spPr bwMode="auto">
            <a:xfrm>
              <a:off x="7922229" y="4771940"/>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1" name="Oval 1163"/>
            <p:cNvSpPr>
              <a:spLocks noChangeAspect="1" noChangeArrowheads="1"/>
            </p:cNvSpPr>
            <p:nvPr userDrawn="1"/>
          </p:nvSpPr>
          <p:spPr bwMode="auto">
            <a:xfrm>
              <a:off x="264196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2" name="Oval 1164"/>
            <p:cNvSpPr>
              <a:spLocks noChangeAspect="1" noChangeArrowheads="1"/>
            </p:cNvSpPr>
            <p:nvPr userDrawn="1"/>
          </p:nvSpPr>
          <p:spPr bwMode="auto">
            <a:xfrm>
              <a:off x="2753545"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3" name="Oval 1165"/>
            <p:cNvSpPr>
              <a:spLocks noChangeAspect="1" noChangeArrowheads="1"/>
            </p:cNvSpPr>
            <p:nvPr userDrawn="1"/>
          </p:nvSpPr>
          <p:spPr bwMode="auto">
            <a:xfrm>
              <a:off x="286663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4" name="Oval 1166"/>
            <p:cNvSpPr>
              <a:spLocks noChangeAspect="1" noChangeArrowheads="1"/>
            </p:cNvSpPr>
            <p:nvPr userDrawn="1"/>
          </p:nvSpPr>
          <p:spPr bwMode="auto">
            <a:xfrm>
              <a:off x="2978206"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5" name="Oval 1167"/>
            <p:cNvSpPr>
              <a:spLocks noChangeAspect="1" noChangeArrowheads="1"/>
            </p:cNvSpPr>
            <p:nvPr userDrawn="1"/>
          </p:nvSpPr>
          <p:spPr bwMode="auto">
            <a:xfrm>
              <a:off x="3091289"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6" name="Oval 1168"/>
            <p:cNvSpPr>
              <a:spLocks noChangeAspect="1" noChangeArrowheads="1"/>
            </p:cNvSpPr>
            <p:nvPr userDrawn="1"/>
          </p:nvSpPr>
          <p:spPr bwMode="auto">
            <a:xfrm>
              <a:off x="4663908"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7" name="Oval 1169"/>
            <p:cNvSpPr>
              <a:spLocks noChangeAspect="1" noChangeArrowheads="1"/>
            </p:cNvSpPr>
            <p:nvPr userDrawn="1"/>
          </p:nvSpPr>
          <p:spPr bwMode="auto">
            <a:xfrm>
              <a:off x="4776992"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8" name="Oval 1170"/>
            <p:cNvSpPr>
              <a:spLocks noChangeAspect="1" noChangeArrowheads="1"/>
            </p:cNvSpPr>
            <p:nvPr userDrawn="1"/>
          </p:nvSpPr>
          <p:spPr bwMode="auto">
            <a:xfrm>
              <a:off x="4888568"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69" name="Oval 1171"/>
            <p:cNvSpPr>
              <a:spLocks noChangeAspect="1" noChangeArrowheads="1"/>
            </p:cNvSpPr>
            <p:nvPr userDrawn="1"/>
          </p:nvSpPr>
          <p:spPr bwMode="auto">
            <a:xfrm>
              <a:off x="5001652"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0" name="Oval 1172"/>
            <p:cNvSpPr>
              <a:spLocks noChangeAspect="1" noChangeArrowheads="1"/>
            </p:cNvSpPr>
            <p:nvPr userDrawn="1"/>
          </p:nvSpPr>
          <p:spPr bwMode="auto">
            <a:xfrm>
              <a:off x="702359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1" name="Oval 1173"/>
            <p:cNvSpPr>
              <a:spLocks noChangeAspect="1" noChangeArrowheads="1"/>
            </p:cNvSpPr>
            <p:nvPr userDrawn="1"/>
          </p:nvSpPr>
          <p:spPr bwMode="auto">
            <a:xfrm>
              <a:off x="713667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2" name="Oval 1174"/>
            <p:cNvSpPr>
              <a:spLocks noChangeAspect="1" noChangeArrowheads="1"/>
            </p:cNvSpPr>
            <p:nvPr userDrawn="1"/>
          </p:nvSpPr>
          <p:spPr bwMode="auto">
            <a:xfrm>
              <a:off x="724825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3" name="Oval 1175"/>
            <p:cNvSpPr>
              <a:spLocks noChangeAspect="1" noChangeArrowheads="1"/>
            </p:cNvSpPr>
            <p:nvPr userDrawn="1"/>
          </p:nvSpPr>
          <p:spPr bwMode="auto">
            <a:xfrm>
              <a:off x="7361334"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4" name="Oval 1176"/>
            <p:cNvSpPr>
              <a:spLocks noChangeAspect="1" noChangeArrowheads="1"/>
            </p:cNvSpPr>
            <p:nvPr userDrawn="1"/>
          </p:nvSpPr>
          <p:spPr bwMode="auto">
            <a:xfrm>
              <a:off x="7472910"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5" name="Oval 1177"/>
            <p:cNvSpPr>
              <a:spLocks noChangeAspect="1" noChangeArrowheads="1"/>
            </p:cNvSpPr>
            <p:nvPr userDrawn="1"/>
          </p:nvSpPr>
          <p:spPr bwMode="auto">
            <a:xfrm>
              <a:off x="7585994"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6" name="Oval 1178"/>
            <p:cNvSpPr>
              <a:spLocks noChangeAspect="1" noChangeArrowheads="1"/>
            </p:cNvSpPr>
            <p:nvPr userDrawn="1"/>
          </p:nvSpPr>
          <p:spPr bwMode="auto">
            <a:xfrm>
              <a:off x="7697570" y="487597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7" name="Oval 1179"/>
            <p:cNvSpPr>
              <a:spLocks noChangeAspect="1" noChangeArrowheads="1"/>
            </p:cNvSpPr>
            <p:nvPr userDrawn="1"/>
          </p:nvSpPr>
          <p:spPr bwMode="auto">
            <a:xfrm>
              <a:off x="7810653" y="487597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78" name="Oval 1180"/>
            <p:cNvSpPr>
              <a:spLocks noChangeAspect="1" noChangeArrowheads="1"/>
            </p:cNvSpPr>
            <p:nvPr userDrawn="1"/>
          </p:nvSpPr>
          <p:spPr bwMode="auto">
            <a:xfrm>
              <a:off x="7922229" y="4875977"/>
              <a:ext cx="85944" cy="85943"/>
            </a:xfrm>
            <a:prstGeom prst="ellipse">
              <a:avLst/>
            </a:prstGeom>
            <a:grpFill/>
            <a:ln>
              <a:noFill/>
            </a:ln>
            <a:effectLst/>
          </p:spPr>
          <p:txBody>
            <a:bodyPr wrap="none" anchor="ctr"/>
            <a:lstStyle/>
            <a:p>
              <a:pPr defTabSz="1218504">
                <a:defRPr/>
              </a:pPr>
              <a:endParaRPr lang="en-US" sz="2399" kern="0">
                <a:solidFill>
                  <a:srgbClr val="292929"/>
                </a:solidFill>
              </a:endParaRPr>
            </a:p>
          </p:txBody>
        </p:sp>
        <p:sp>
          <p:nvSpPr>
            <p:cNvPr id="1179" name="Oval 1181"/>
            <p:cNvSpPr>
              <a:spLocks noChangeAspect="1" noChangeArrowheads="1"/>
            </p:cNvSpPr>
            <p:nvPr userDrawn="1"/>
          </p:nvSpPr>
          <p:spPr bwMode="auto">
            <a:xfrm>
              <a:off x="264196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0" name="Oval 1182"/>
            <p:cNvSpPr>
              <a:spLocks noChangeAspect="1" noChangeArrowheads="1"/>
            </p:cNvSpPr>
            <p:nvPr userDrawn="1"/>
          </p:nvSpPr>
          <p:spPr bwMode="auto">
            <a:xfrm>
              <a:off x="2753545"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1" name="Oval 1183"/>
            <p:cNvSpPr>
              <a:spLocks noChangeAspect="1" noChangeArrowheads="1"/>
            </p:cNvSpPr>
            <p:nvPr userDrawn="1"/>
          </p:nvSpPr>
          <p:spPr bwMode="auto">
            <a:xfrm>
              <a:off x="286663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2" name="Oval 1184"/>
            <p:cNvSpPr>
              <a:spLocks noChangeAspect="1" noChangeArrowheads="1"/>
            </p:cNvSpPr>
            <p:nvPr userDrawn="1"/>
          </p:nvSpPr>
          <p:spPr bwMode="auto">
            <a:xfrm>
              <a:off x="2978206"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3" name="Oval 1185"/>
            <p:cNvSpPr>
              <a:spLocks noChangeAspect="1" noChangeArrowheads="1"/>
            </p:cNvSpPr>
            <p:nvPr userDrawn="1"/>
          </p:nvSpPr>
          <p:spPr bwMode="auto">
            <a:xfrm>
              <a:off x="3091289"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4" name="Oval 1186"/>
            <p:cNvSpPr>
              <a:spLocks noChangeAspect="1" noChangeArrowheads="1"/>
            </p:cNvSpPr>
            <p:nvPr userDrawn="1"/>
          </p:nvSpPr>
          <p:spPr bwMode="auto">
            <a:xfrm>
              <a:off x="4776992"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5" name="Oval 1187"/>
            <p:cNvSpPr>
              <a:spLocks noChangeAspect="1" noChangeArrowheads="1"/>
            </p:cNvSpPr>
            <p:nvPr userDrawn="1"/>
          </p:nvSpPr>
          <p:spPr bwMode="auto">
            <a:xfrm>
              <a:off x="4888568"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6" name="Oval 1188"/>
            <p:cNvSpPr>
              <a:spLocks noChangeAspect="1" noChangeArrowheads="1"/>
            </p:cNvSpPr>
            <p:nvPr userDrawn="1"/>
          </p:nvSpPr>
          <p:spPr bwMode="auto">
            <a:xfrm>
              <a:off x="5001652"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7" name="Oval 1189"/>
            <p:cNvSpPr>
              <a:spLocks noChangeAspect="1" noChangeArrowheads="1"/>
            </p:cNvSpPr>
            <p:nvPr userDrawn="1"/>
          </p:nvSpPr>
          <p:spPr bwMode="auto">
            <a:xfrm>
              <a:off x="702359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8" name="Oval 1190"/>
            <p:cNvSpPr>
              <a:spLocks noChangeAspect="1" noChangeArrowheads="1"/>
            </p:cNvSpPr>
            <p:nvPr userDrawn="1"/>
          </p:nvSpPr>
          <p:spPr bwMode="auto">
            <a:xfrm>
              <a:off x="713667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89" name="Oval 1191"/>
            <p:cNvSpPr>
              <a:spLocks noChangeAspect="1" noChangeArrowheads="1"/>
            </p:cNvSpPr>
            <p:nvPr userDrawn="1"/>
          </p:nvSpPr>
          <p:spPr bwMode="auto">
            <a:xfrm>
              <a:off x="7472910"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0" name="Oval 1192"/>
            <p:cNvSpPr>
              <a:spLocks noChangeAspect="1" noChangeArrowheads="1"/>
            </p:cNvSpPr>
            <p:nvPr userDrawn="1"/>
          </p:nvSpPr>
          <p:spPr bwMode="auto">
            <a:xfrm>
              <a:off x="7585994"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1" name="Oval 1193"/>
            <p:cNvSpPr>
              <a:spLocks noChangeAspect="1" noChangeArrowheads="1"/>
            </p:cNvSpPr>
            <p:nvPr userDrawn="1"/>
          </p:nvSpPr>
          <p:spPr bwMode="auto">
            <a:xfrm>
              <a:off x="7697570" y="4978507"/>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2" name="Oval 1194"/>
            <p:cNvSpPr>
              <a:spLocks noChangeAspect="1" noChangeArrowheads="1"/>
            </p:cNvSpPr>
            <p:nvPr userDrawn="1"/>
          </p:nvSpPr>
          <p:spPr bwMode="auto">
            <a:xfrm>
              <a:off x="7810653" y="4978507"/>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3" name="Oval 1195"/>
            <p:cNvSpPr>
              <a:spLocks noChangeAspect="1" noChangeArrowheads="1"/>
            </p:cNvSpPr>
            <p:nvPr userDrawn="1"/>
          </p:nvSpPr>
          <p:spPr bwMode="auto">
            <a:xfrm>
              <a:off x="2641969"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4" name="Oval 1196"/>
            <p:cNvSpPr>
              <a:spLocks noChangeAspect="1" noChangeArrowheads="1"/>
            </p:cNvSpPr>
            <p:nvPr userDrawn="1"/>
          </p:nvSpPr>
          <p:spPr bwMode="auto">
            <a:xfrm>
              <a:off x="2753545"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5" name="Oval 1197"/>
            <p:cNvSpPr>
              <a:spLocks noChangeAspect="1" noChangeArrowheads="1"/>
            </p:cNvSpPr>
            <p:nvPr userDrawn="1"/>
          </p:nvSpPr>
          <p:spPr bwMode="auto">
            <a:xfrm>
              <a:off x="286663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6" name="Oval 1198"/>
            <p:cNvSpPr>
              <a:spLocks noChangeAspect="1" noChangeArrowheads="1"/>
            </p:cNvSpPr>
            <p:nvPr userDrawn="1"/>
          </p:nvSpPr>
          <p:spPr bwMode="auto">
            <a:xfrm>
              <a:off x="2978206"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7" name="Oval 1199"/>
            <p:cNvSpPr>
              <a:spLocks noChangeAspect="1" noChangeArrowheads="1"/>
            </p:cNvSpPr>
            <p:nvPr userDrawn="1"/>
          </p:nvSpPr>
          <p:spPr bwMode="auto">
            <a:xfrm>
              <a:off x="4776992"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8" name="Oval 1200"/>
            <p:cNvSpPr>
              <a:spLocks noChangeAspect="1" noChangeArrowheads="1"/>
            </p:cNvSpPr>
            <p:nvPr userDrawn="1"/>
          </p:nvSpPr>
          <p:spPr bwMode="auto">
            <a:xfrm>
              <a:off x="7585994"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199" name="Oval 1201"/>
            <p:cNvSpPr>
              <a:spLocks noChangeAspect="1" noChangeArrowheads="1"/>
            </p:cNvSpPr>
            <p:nvPr userDrawn="1"/>
          </p:nvSpPr>
          <p:spPr bwMode="auto">
            <a:xfrm>
              <a:off x="7697570"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0" name="Oval 1202"/>
            <p:cNvSpPr>
              <a:spLocks noChangeAspect="1" noChangeArrowheads="1"/>
            </p:cNvSpPr>
            <p:nvPr userDrawn="1"/>
          </p:nvSpPr>
          <p:spPr bwMode="auto">
            <a:xfrm>
              <a:off x="7810653" y="5082543"/>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1" name="Oval 1203"/>
            <p:cNvSpPr>
              <a:spLocks noChangeAspect="1" noChangeArrowheads="1"/>
            </p:cNvSpPr>
            <p:nvPr userDrawn="1"/>
          </p:nvSpPr>
          <p:spPr bwMode="auto">
            <a:xfrm>
              <a:off x="8484633" y="5082543"/>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2" name="Oval 1204"/>
            <p:cNvSpPr>
              <a:spLocks noChangeAspect="1" noChangeArrowheads="1"/>
            </p:cNvSpPr>
            <p:nvPr userDrawn="1"/>
          </p:nvSpPr>
          <p:spPr bwMode="auto">
            <a:xfrm>
              <a:off x="2641969"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3" name="Oval 1205"/>
            <p:cNvSpPr>
              <a:spLocks noChangeAspect="1" noChangeArrowheads="1"/>
            </p:cNvSpPr>
            <p:nvPr userDrawn="1"/>
          </p:nvSpPr>
          <p:spPr bwMode="auto">
            <a:xfrm>
              <a:off x="2753545"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4" name="Oval 1206"/>
            <p:cNvSpPr>
              <a:spLocks noChangeAspect="1" noChangeArrowheads="1"/>
            </p:cNvSpPr>
            <p:nvPr userDrawn="1"/>
          </p:nvSpPr>
          <p:spPr bwMode="auto">
            <a:xfrm>
              <a:off x="286663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5" name="Oval 1207"/>
            <p:cNvSpPr>
              <a:spLocks noChangeAspect="1" noChangeArrowheads="1"/>
            </p:cNvSpPr>
            <p:nvPr userDrawn="1"/>
          </p:nvSpPr>
          <p:spPr bwMode="auto">
            <a:xfrm>
              <a:off x="7697570"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6" name="Oval 1208"/>
            <p:cNvSpPr>
              <a:spLocks noChangeAspect="1" noChangeArrowheads="1"/>
            </p:cNvSpPr>
            <p:nvPr userDrawn="1"/>
          </p:nvSpPr>
          <p:spPr bwMode="auto">
            <a:xfrm>
              <a:off x="7810653" y="5186581"/>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7" name="Oval 1209"/>
            <p:cNvSpPr>
              <a:spLocks noChangeAspect="1" noChangeArrowheads="1"/>
            </p:cNvSpPr>
            <p:nvPr userDrawn="1"/>
          </p:nvSpPr>
          <p:spPr bwMode="auto">
            <a:xfrm>
              <a:off x="8484633" y="5186581"/>
              <a:ext cx="85943"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8" name="Oval 1210"/>
            <p:cNvSpPr>
              <a:spLocks noChangeAspect="1" noChangeArrowheads="1"/>
            </p:cNvSpPr>
            <p:nvPr userDrawn="1"/>
          </p:nvSpPr>
          <p:spPr bwMode="auto">
            <a:xfrm>
              <a:off x="264196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09" name="Oval 1211"/>
            <p:cNvSpPr>
              <a:spLocks noChangeAspect="1" noChangeArrowheads="1"/>
            </p:cNvSpPr>
            <p:nvPr userDrawn="1"/>
          </p:nvSpPr>
          <p:spPr bwMode="auto">
            <a:xfrm>
              <a:off x="2753545"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0" name="Oval 1212"/>
            <p:cNvSpPr>
              <a:spLocks noChangeAspect="1" noChangeArrowheads="1"/>
            </p:cNvSpPr>
            <p:nvPr userDrawn="1"/>
          </p:nvSpPr>
          <p:spPr bwMode="auto">
            <a:xfrm>
              <a:off x="7810653"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1" name="Oval 1213"/>
            <p:cNvSpPr>
              <a:spLocks noChangeAspect="1" noChangeArrowheads="1"/>
            </p:cNvSpPr>
            <p:nvPr userDrawn="1"/>
          </p:nvSpPr>
          <p:spPr bwMode="auto">
            <a:xfrm>
              <a:off x="8371549" y="5290618"/>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2" name="Oval 1214"/>
            <p:cNvSpPr>
              <a:spLocks noChangeAspect="1" noChangeArrowheads="1"/>
            </p:cNvSpPr>
            <p:nvPr userDrawn="1"/>
          </p:nvSpPr>
          <p:spPr bwMode="auto">
            <a:xfrm>
              <a:off x="2641969"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3" name="Oval 1215"/>
            <p:cNvSpPr>
              <a:spLocks noChangeAspect="1" noChangeArrowheads="1"/>
            </p:cNvSpPr>
            <p:nvPr userDrawn="1"/>
          </p:nvSpPr>
          <p:spPr bwMode="auto">
            <a:xfrm>
              <a:off x="2753545"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4" name="Oval 1216"/>
            <p:cNvSpPr>
              <a:spLocks noChangeAspect="1" noChangeArrowheads="1"/>
            </p:cNvSpPr>
            <p:nvPr userDrawn="1"/>
          </p:nvSpPr>
          <p:spPr bwMode="auto">
            <a:xfrm>
              <a:off x="8259973" y="539465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5" name="Oval 1217"/>
            <p:cNvSpPr>
              <a:spLocks noChangeAspect="1" noChangeArrowheads="1"/>
            </p:cNvSpPr>
            <p:nvPr userDrawn="1"/>
          </p:nvSpPr>
          <p:spPr bwMode="auto">
            <a:xfrm>
              <a:off x="2641969"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6" name="Oval 1218"/>
            <p:cNvSpPr>
              <a:spLocks noChangeAspect="1" noChangeArrowheads="1"/>
            </p:cNvSpPr>
            <p:nvPr userDrawn="1"/>
          </p:nvSpPr>
          <p:spPr bwMode="auto">
            <a:xfrm>
              <a:off x="2753545" y="5497185"/>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7" name="Oval 1219"/>
            <p:cNvSpPr>
              <a:spLocks noChangeAspect="1" noChangeArrowheads="1"/>
            </p:cNvSpPr>
            <p:nvPr userDrawn="1"/>
          </p:nvSpPr>
          <p:spPr bwMode="auto">
            <a:xfrm>
              <a:off x="2641969" y="5601221"/>
              <a:ext cx="85944"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8" name="Oval 1220"/>
            <p:cNvSpPr>
              <a:spLocks noChangeAspect="1" noChangeArrowheads="1"/>
            </p:cNvSpPr>
            <p:nvPr userDrawn="1"/>
          </p:nvSpPr>
          <p:spPr bwMode="auto">
            <a:xfrm>
              <a:off x="2641969"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19" name="Oval 1221"/>
            <p:cNvSpPr>
              <a:spLocks noChangeAspect="1" noChangeArrowheads="1"/>
            </p:cNvSpPr>
            <p:nvPr userDrawn="1"/>
          </p:nvSpPr>
          <p:spPr bwMode="auto">
            <a:xfrm>
              <a:off x="2753545" y="5705259"/>
              <a:ext cx="85944" cy="85943"/>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0" name="Oval 1222"/>
            <p:cNvSpPr>
              <a:spLocks noChangeAspect="1" noChangeArrowheads="1"/>
            </p:cNvSpPr>
            <p:nvPr userDrawn="1"/>
          </p:nvSpPr>
          <p:spPr bwMode="auto">
            <a:xfrm>
              <a:off x="4103013"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sp>
          <p:nvSpPr>
            <p:cNvPr id="1221" name="Oval 1223"/>
            <p:cNvSpPr>
              <a:spLocks noChangeAspect="1" noChangeArrowheads="1"/>
            </p:cNvSpPr>
            <p:nvPr userDrawn="1"/>
          </p:nvSpPr>
          <p:spPr bwMode="auto">
            <a:xfrm>
              <a:off x="4214589" y="2697229"/>
              <a:ext cx="85943" cy="85944"/>
            </a:xfrm>
            <a:prstGeom prst="ellipse">
              <a:avLst/>
            </a:prstGeom>
            <a:gr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1218504">
                <a:defRPr/>
              </a:pPr>
              <a:endParaRPr lang="en-US" sz="2399" kern="0">
                <a:solidFill>
                  <a:srgbClr val="292929"/>
                </a:solidFill>
              </a:endParaRPr>
            </a:p>
          </p:txBody>
        </p:sp>
      </p:grpSp>
      <p:sp>
        <p:nvSpPr>
          <p:cNvPr id="1228" name="Title 4"/>
          <p:cNvSpPr txBox="1">
            <a:spLocks/>
          </p:cNvSpPr>
          <p:nvPr/>
        </p:nvSpPr>
        <p:spPr>
          <a:xfrm>
            <a:off x="445051" y="4779329"/>
            <a:ext cx="3721835" cy="524243"/>
          </a:xfrm>
          <a:prstGeom prst="rect">
            <a:avLst/>
          </a:prstGeom>
          <a:solidFill>
            <a:srgbClr val="92D050"/>
          </a:solidFill>
        </p:spPr>
        <p:txBody>
          <a:bodyPr vert="horz" lIns="91440" tIns="45720" rIns="91440" bIns="45720" rtlCol="0" anchor="t">
            <a:normAutofit/>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r>
              <a:rPr lang="en-US" sz="2800" dirty="0" smtClean="0"/>
              <a:t>www.yourapp.com</a:t>
            </a:r>
            <a:endParaRPr lang="en-US" sz="2800" dirty="0"/>
          </a:p>
        </p:txBody>
      </p:sp>
      <p:pic>
        <p:nvPicPr>
          <p:cNvPr id="1246" name="Picture 1245"/>
          <p:cNvPicPr>
            <a:picLocks noChangeAspect="1"/>
          </p:cNvPicPr>
          <p:nvPr/>
        </p:nvPicPr>
        <p:blipFill>
          <a:blip r:embed="rId2"/>
          <a:stretch>
            <a:fillRect/>
          </a:stretch>
        </p:blipFill>
        <p:spPr>
          <a:xfrm>
            <a:off x="4334488" y="1520656"/>
            <a:ext cx="1533877" cy="1419314"/>
          </a:xfrm>
          <a:prstGeom prst="rect">
            <a:avLst/>
          </a:prstGeom>
        </p:spPr>
      </p:pic>
      <p:pic>
        <p:nvPicPr>
          <p:cNvPr id="1247" name="Picture 1246"/>
          <p:cNvPicPr>
            <a:picLocks noChangeAspect="1"/>
          </p:cNvPicPr>
          <p:nvPr/>
        </p:nvPicPr>
        <p:blipFill>
          <a:blip r:embed="rId2"/>
          <a:stretch>
            <a:fillRect/>
          </a:stretch>
        </p:blipFill>
        <p:spPr>
          <a:xfrm>
            <a:off x="7436503" y="1208139"/>
            <a:ext cx="1533877" cy="1419314"/>
          </a:xfrm>
          <a:prstGeom prst="rect">
            <a:avLst/>
          </a:prstGeom>
        </p:spPr>
      </p:pic>
      <p:pic>
        <p:nvPicPr>
          <p:cNvPr id="1248" name="Picture 1247"/>
          <p:cNvPicPr>
            <a:picLocks noChangeAspect="1"/>
          </p:cNvPicPr>
          <p:nvPr/>
        </p:nvPicPr>
        <p:blipFill>
          <a:blip r:embed="rId2"/>
          <a:stretch>
            <a:fillRect/>
          </a:stretch>
        </p:blipFill>
        <p:spPr>
          <a:xfrm>
            <a:off x="9971359" y="2029941"/>
            <a:ext cx="1533877" cy="1419314"/>
          </a:xfrm>
          <a:prstGeom prst="rect">
            <a:avLst/>
          </a:prstGeom>
        </p:spPr>
      </p:pic>
      <p:cxnSp>
        <p:nvCxnSpPr>
          <p:cNvPr id="1250" name="Elbow Connector 1249"/>
          <p:cNvCxnSpPr>
            <a:stCxn id="1228" idx="0"/>
            <a:endCxn id="671" idx="5"/>
          </p:cNvCxnSpPr>
          <p:nvPr/>
        </p:nvCxnSpPr>
        <p:spPr>
          <a:xfrm rot="5400000" flipH="1" flipV="1">
            <a:off x="2582422" y="2781928"/>
            <a:ext cx="1720948" cy="2273854"/>
          </a:xfrm>
          <a:prstGeom prst="bentConnector3">
            <a:avLst>
              <a:gd name="adj1" fmla="val 78248"/>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254" name="Elbow Connector 1253"/>
          <p:cNvCxnSpPr>
            <a:stCxn id="1228" idx="0"/>
            <a:endCxn id="844" idx="4"/>
          </p:cNvCxnSpPr>
          <p:nvPr/>
        </p:nvCxnSpPr>
        <p:spPr>
          <a:xfrm rot="5400000" flipH="1" flipV="1">
            <a:off x="5604253" y="210277"/>
            <a:ext cx="1270769" cy="7867336"/>
          </a:xfrm>
          <a:prstGeom prst="bentConnector3">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1256" name="Elbow Connector 1255"/>
          <p:cNvCxnSpPr>
            <a:stCxn id="1228" idx="0"/>
            <a:endCxn id="552" idx="4"/>
          </p:cNvCxnSpPr>
          <p:nvPr/>
        </p:nvCxnSpPr>
        <p:spPr>
          <a:xfrm rot="5400000" flipH="1" flipV="1">
            <a:off x="3933959" y="1117467"/>
            <a:ext cx="2033872" cy="5289852"/>
          </a:xfrm>
          <a:prstGeom prst="bentConnector3">
            <a:avLst>
              <a:gd name="adj1" fmla="val 50000"/>
            </a:avLst>
          </a:prstGeom>
          <a:ln w="57150">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1261" name="Rectangle 1260"/>
          <p:cNvSpPr/>
          <p:nvPr/>
        </p:nvSpPr>
        <p:spPr>
          <a:xfrm>
            <a:off x="4334488" y="2623001"/>
            <a:ext cx="330109" cy="31696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p:nvPicPr>
        <p:blipFill>
          <a:blip r:embed="rId3"/>
          <a:stretch>
            <a:fillRect/>
          </a:stretch>
        </p:blipFill>
        <p:spPr>
          <a:xfrm>
            <a:off x="7436504" y="1193607"/>
            <a:ext cx="1551182" cy="1429394"/>
          </a:xfrm>
          <a:prstGeom prst="rect">
            <a:avLst/>
          </a:prstGeom>
        </p:spPr>
      </p:pic>
    </p:spTree>
    <p:extLst>
      <p:ext uri="{BB962C8B-B14F-4D97-AF65-F5344CB8AC3E}">
        <p14:creationId xmlns:p14="http://schemas.microsoft.com/office/powerpoint/2010/main" val="1219816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2" presetClass="exit" presetSubtype="1" fill="hold" nodeType="afterEffect">
                                  <p:stCondLst>
                                    <p:cond delay="0"/>
                                  </p:stCondLst>
                                  <p:childTnLst>
                                    <p:animEffect transition="out" filter="wipe(up)">
                                      <p:cBhvr>
                                        <p:cTn id="10" dur="500"/>
                                        <p:tgtEl>
                                          <p:spTgt spid="1256"/>
                                        </p:tgtEl>
                                      </p:cBhvr>
                                    </p:animEffect>
                                    <p:set>
                                      <p:cBhvr>
                                        <p:cTn id="11" dur="1" fill="hold">
                                          <p:stCondLst>
                                            <p:cond delay="499"/>
                                          </p:stCondLst>
                                        </p:cTn>
                                        <p:tgtEl>
                                          <p:spTgt spid="12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8800" dirty="0" smtClean="0"/>
              <a:t>Application Insights</a:t>
            </a:r>
            <a:endParaRPr lang="en-US" sz="8800" dirty="0"/>
          </a:p>
        </p:txBody>
      </p:sp>
    </p:spTree>
    <p:extLst>
      <p:ext uri="{BB962C8B-B14F-4D97-AF65-F5344CB8AC3E}">
        <p14:creationId xmlns:p14="http://schemas.microsoft.com/office/powerpoint/2010/main" val="4074934199"/>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5129" y="134754"/>
            <a:ext cx="12066872" cy="646331"/>
          </a:xfrm>
          <a:prstGeom prst="rect">
            <a:avLst/>
          </a:prstGeom>
          <a:noFill/>
        </p:spPr>
        <p:txBody>
          <a:bodyPr wrap="square" rtlCol="0">
            <a:spAutoFit/>
          </a:bodyPr>
          <a:lstStyle/>
          <a:p>
            <a:r>
              <a:rPr lang="en-US" sz="3600" dirty="0" smtClean="0">
                <a:solidFill>
                  <a:prstClr val="white"/>
                </a:solidFill>
              </a:rPr>
              <a:t>Application Insights</a:t>
            </a:r>
            <a:endParaRPr lang="en-US" sz="3600" dirty="0">
              <a:solidFill>
                <a:prstClr val="white"/>
              </a:solidFill>
            </a:endParaRPr>
          </a:p>
        </p:txBody>
      </p:sp>
      <p:grpSp>
        <p:nvGrpSpPr>
          <p:cNvPr id="4" name="Group 3"/>
          <p:cNvGrpSpPr/>
          <p:nvPr/>
        </p:nvGrpSpPr>
        <p:grpSpPr>
          <a:xfrm>
            <a:off x="3123426" y="601484"/>
            <a:ext cx="8251248" cy="4244832"/>
            <a:chOff x="2902927" y="654036"/>
            <a:chExt cx="8251248" cy="4244832"/>
          </a:xfrm>
        </p:grpSpPr>
        <p:pic>
          <p:nvPicPr>
            <p:cNvPr id="6" name="Picture 5"/>
            <p:cNvPicPr>
              <a:picLocks noChangeAspect="1"/>
            </p:cNvPicPr>
            <p:nvPr/>
          </p:nvPicPr>
          <p:blipFill>
            <a:blip r:embed="rId3"/>
            <a:stretch>
              <a:fillRect/>
            </a:stretch>
          </p:blipFill>
          <p:spPr>
            <a:xfrm>
              <a:off x="2902927" y="654036"/>
              <a:ext cx="5311647" cy="4243785"/>
            </a:xfrm>
            <a:prstGeom prst="rect">
              <a:avLst/>
            </a:prstGeom>
          </p:spPr>
        </p:pic>
        <p:pic>
          <p:nvPicPr>
            <p:cNvPr id="7" name="Picture 6"/>
            <p:cNvPicPr>
              <a:picLocks noChangeAspect="1"/>
            </p:cNvPicPr>
            <p:nvPr/>
          </p:nvPicPr>
          <p:blipFill>
            <a:blip r:embed="rId4"/>
            <a:stretch>
              <a:fillRect/>
            </a:stretch>
          </p:blipFill>
          <p:spPr>
            <a:xfrm>
              <a:off x="8515528" y="655082"/>
              <a:ext cx="2638647" cy="4243786"/>
            </a:xfrm>
            <a:prstGeom prst="rect">
              <a:avLst/>
            </a:prstGeom>
          </p:spPr>
        </p:pic>
      </p:grpSp>
      <p:sp>
        <p:nvSpPr>
          <p:cNvPr id="3" name="Title 2"/>
          <p:cNvSpPr>
            <a:spLocks noGrp="1"/>
          </p:cNvSpPr>
          <p:nvPr>
            <p:ph type="title"/>
          </p:nvPr>
        </p:nvSpPr>
        <p:spPr/>
        <p:txBody>
          <a:bodyPr/>
          <a:lstStyle/>
          <a:p>
            <a:r>
              <a:rPr lang="en-US" sz="4400" dirty="0"/>
              <a:t>Application Insights</a:t>
            </a:r>
            <a:br>
              <a:rPr lang="en-US" sz="4400" dirty="0"/>
            </a:br>
            <a:endParaRPr lang="en-US" sz="4400" dirty="0"/>
          </a:p>
        </p:txBody>
      </p:sp>
    </p:spTree>
    <p:extLst>
      <p:ext uri="{BB962C8B-B14F-4D97-AF65-F5344CB8AC3E}">
        <p14:creationId xmlns:p14="http://schemas.microsoft.com/office/powerpoint/2010/main" val="1052746207"/>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smtClean="0"/>
              <a:t>Q&amp;A</a:t>
            </a:r>
            <a:endParaRPr lang="en-US" dirty="0"/>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Web App Creation</a:t>
            </a:r>
          </a:p>
        </p:txBody>
      </p:sp>
    </p:spTree>
    <p:extLst>
      <p:ext uri="{BB962C8B-B14F-4D97-AF65-F5344CB8AC3E}">
        <p14:creationId xmlns:p14="http://schemas.microsoft.com/office/powerpoint/2010/main" val="3293826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sz="6600" dirty="0"/>
              <a:t>Azure App Service </a:t>
            </a:r>
            <a:br>
              <a:rPr lang="en-NZ" sz="6600" dirty="0"/>
            </a:br>
            <a:r>
              <a:rPr lang="en-NZ" sz="6600" dirty="0"/>
              <a:t>Overview and Architecture</a:t>
            </a:r>
          </a:p>
        </p:txBody>
      </p:sp>
    </p:spTree>
    <p:extLst>
      <p:ext uri="{BB962C8B-B14F-4D97-AF65-F5344CB8AC3E}">
        <p14:creationId xmlns:p14="http://schemas.microsoft.com/office/powerpoint/2010/main" val="1502074630"/>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652382" y="1350878"/>
            <a:ext cx="2405294" cy="2811981"/>
            <a:chOff x="2446422" y="1377469"/>
            <a:chExt cx="2453525" cy="2868367"/>
          </a:xfrm>
        </p:grpSpPr>
        <p:sp>
          <p:nvSpPr>
            <p:cNvPr id="31" name="Rectangle 30"/>
            <p:cNvSpPr/>
            <p:nvPr/>
          </p:nvSpPr>
          <p:spPr>
            <a:xfrm>
              <a:off x="2613947" y="3249242"/>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Mobile Services</a:t>
              </a:r>
            </a:p>
          </p:txBody>
        </p:sp>
        <p:pic>
          <p:nvPicPr>
            <p:cNvPr id="7" name="Picture 6"/>
            <p:cNvPicPr>
              <a:picLocks noChangeAspect="1"/>
            </p:cNvPicPr>
            <p:nvPr/>
          </p:nvPicPr>
          <p:blipFill>
            <a:blip r:embed="rId3"/>
            <a:stretch>
              <a:fillRect/>
            </a:stretch>
          </p:blipFill>
          <p:spPr>
            <a:xfrm>
              <a:off x="3317791" y="1912227"/>
              <a:ext cx="838572" cy="1204104"/>
            </a:xfrm>
            <a:prstGeom prst="rect">
              <a:avLst/>
            </a:prstGeom>
          </p:spPr>
        </p:pic>
        <p:cxnSp>
          <p:nvCxnSpPr>
            <p:cNvPr id="15" name="Straight Connector 14"/>
            <p:cNvCxnSpPr/>
            <p:nvPr/>
          </p:nvCxnSpPr>
          <p:spPr>
            <a:xfrm>
              <a:off x="2446422" y="1377469"/>
              <a:ext cx="0" cy="2650989"/>
            </a:xfrm>
            <a:prstGeom prst="line">
              <a:avLst/>
            </a:prstGeom>
            <a:ln>
              <a:solidFill>
                <a:srgbClr val="0070C0"/>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 name="Title 2"/>
          <p:cNvSpPr txBox="1">
            <a:spLocks/>
          </p:cNvSpPr>
          <p:nvPr/>
        </p:nvSpPr>
        <p:spPr>
          <a:xfrm>
            <a:off x="343716" y="4794161"/>
            <a:ext cx="11474416" cy="899537"/>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r>
              <a:rPr lang="en-US" sz="4800" dirty="0">
                <a:solidFill>
                  <a:srgbClr val="FFFFFF"/>
                </a:solidFill>
              </a:rPr>
              <a:t>Key app services in Azure today</a:t>
            </a:r>
          </a:p>
        </p:txBody>
      </p:sp>
      <p:grpSp>
        <p:nvGrpSpPr>
          <p:cNvPr id="10" name="Group 9"/>
          <p:cNvGrpSpPr/>
          <p:nvPr/>
        </p:nvGrpSpPr>
        <p:grpSpPr>
          <a:xfrm>
            <a:off x="2391692" y="1861625"/>
            <a:ext cx="2241062" cy="2313306"/>
            <a:chOff x="140401" y="1898457"/>
            <a:chExt cx="2286000" cy="2359693"/>
          </a:xfrm>
        </p:grpSpPr>
        <p:sp>
          <p:nvSpPr>
            <p:cNvPr id="35" name="Rectangle 34"/>
            <p:cNvSpPr/>
            <p:nvPr/>
          </p:nvSpPr>
          <p:spPr>
            <a:xfrm>
              <a:off x="140401" y="3261556"/>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Azure Websites</a:t>
              </a:r>
            </a:p>
          </p:txBody>
        </p:sp>
        <p:pic>
          <p:nvPicPr>
            <p:cNvPr id="6" name="Picture 5"/>
            <p:cNvPicPr>
              <a:picLocks noChangeAspect="1"/>
            </p:cNvPicPr>
            <p:nvPr/>
          </p:nvPicPr>
          <p:blipFill>
            <a:blip r:embed="rId4"/>
            <a:stretch>
              <a:fillRect/>
            </a:stretch>
          </p:blipFill>
          <p:spPr>
            <a:xfrm>
              <a:off x="696944" y="1898457"/>
              <a:ext cx="1226857" cy="1198255"/>
            </a:xfrm>
            <a:prstGeom prst="rect">
              <a:avLst/>
            </a:prstGeom>
          </p:spPr>
        </p:pic>
      </p:grpSp>
      <p:grpSp>
        <p:nvGrpSpPr>
          <p:cNvPr id="3" name="Group 2"/>
          <p:cNvGrpSpPr/>
          <p:nvPr/>
        </p:nvGrpSpPr>
        <p:grpSpPr>
          <a:xfrm>
            <a:off x="7120459" y="1350878"/>
            <a:ext cx="2342510" cy="2823298"/>
            <a:chOff x="4963990" y="1687706"/>
            <a:chExt cx="2389482" cy="2879911"/>
          </a:xfrm>
        </p:grpSpPr>
        <p:sp>
          <p:nvSpPr>
            <p:cNvPr id="53" name="Rectangle 52"/>
            <p:cNvSpPr/>
            <p:nvPr/>
          </p:nvSpPr>
          <p:spPr>
            <a:xfrm>
              <a:off x="5067472" y="3571023"/>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BizTalk Services</a:t>
              </a:r>
            </a:p>
          </p:txBody>
        </p:sp>
        <p:pic>
          <p:nvPicPr>
            <p:cNvPr id="5" name="Picture 4"/>
            <p:cNvPicPr>
              <a:picLocks noChangeAspect="1"/>
            </p:cNvPicPr>
            <p:nvPr/>
          </p:nvPicPr>
          <p:blipFill>
            <a:blip r:embed="rId5"/>
            <a:stretch>
              <a:fillRect/>
            </a:stretch>
          </p:blipFill>
          <p:spPr>
            <a:xfrm>
              <a:off x="5471472" y="2170934"/>
              <a:ext cx="1408397" cy="1380282"/>
            </a:xfrm>
            <a:prstGeom prst="rect">
              <a:avLst/>
            </a:prstGeom>
          </p:spPr>
        </p:pic>
        <p:cxnSp>
          <p:nvCxnSpPr>
            <p:cNvPr id="37" name="Straight Connector 36"/>
            <p:cNvCxnSpPr/>
            <p:nvPr/>
          </p:nvCxnSpPr>
          <p:spPr>
            <a:xfrm>
              <a:off x="4963990" y="1687706"/>
              <a:ext cx="0" cy="2650989"/>
            </a:xfrm>
            <a:prstGeom prst="line">
              <a:avLst/>
            </a:prstGeom>
            <a:ln>
              <a:solidFill>
                <a:srgbClr val="0070C0"/>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8" name="Title 7"/>
          <p:cNvSpPr>
            <a:spLocks noGrp="1"/>
          </p:cNvSpPr>
          <p:nvPr>
            <p:ph type="title"/>
          </p:nvPr>
        </p:nvSpPr>
        <p:spPr/>
        <p:txBody>
          <a:bodyPr/>
          <a:lstStyle/>
          <a:p>
            <a:endParaRPr lang="en-US"/>
          </a:p>
        </p:txBody>
      </p:sp>
    </p:spTree>
    <p:extLst>
      <p:ext uri="{BB962C8B-B14F-4D97-AF65-F5344CB8AC3E}">
        <p14:creationId xmlns:p14="http://schemas.microsoft.com/office/powerpoint/2010/main" val="2524014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652382" y="1350878"/>
            <a:ext cx="2405294" cy="2811981"/>
            <a:chOff x="2446422" y="1377469"/>
            <a:chExt cx="2453525" cy="2868367"/>
          </a:xfrm>
        </p:grpSpPr>
        <p:sp>
          <p:nvSpPr>
            <p:cNvPr id="31" name="Rectangle 30"/>
            <p:cNvSpPr/>
            <p:nvPr/>
          </p:nvSpPr>
          <p:spPr>
            <a:xfrm>
              <a:off x="2613947" y="3249242"/>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Mobile Services</a:t>
              </a:r>
            </a:p>
          </p:txBody>
        </p:sp>
        <p:pic>
          <p:nvPicPr>
            <p:cNvPr id="7" name="Picture 6"/>
            <p:cNvPicPr>
              <a:picLocks noChangeAspect="1"/>
            </p:cNvPicPr>
            <p:nvPr/>
          </p:nvPicPr>
          <p:blipFill>
            <a:blip r:embed="rId3"/>
            <a:stretch>
              <a:fillRect/>
            </a:stretch>
          </p:blipFill>
          <p:spPr>
            <a:xfrm>
              <a:off x="3317791" y="1912227"/>
              <a:ext cx="838572" cy="1204104"/>
            </a:xfrm>
            <a:prstGeom prst="rect">
              <a:avLst/>
            </a:prstGeom>
          </p:spPr>
        </p:pic>
        <p:cxnSp>
          <p:nvCxnSpPr>
            <p:cNvPr id="15" name="Straight Connector 14"/>
            <p:cNvCxnSpPr/>
            <p:nvPr/>
          </p:nvCxnSpPr>
          <p:spPr>
            <a:xfrm>
              <a:off x="2446422" y="1377469"/>
              <a:ext cx="0" cy="2650989"/>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4" name="Title 2"/>
          <p:cNvSpPr txBox="1">
            <a:spLocks/>
          </p:cNvSpPr>
          <p:nvPr/>
        </p:nvSpPr>
        <p:spPr>
          <a:xfrm>
            <a:off x="343716" y="4794161"/>
            <a:ext cx="11474416" cy="899537"/>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r>
              <a:rPr lang="en-US" sz="4800" dirty="0">
                <a:solidFill>
                  <a:srgbClr val="FFFFFF"/>
                </a:solidFill>
              </a:rPr>
              <a:t>Key app services in Azure today</a:t>
            </a:r>
          </a:p>
        </p:txBody>
      </p:sp>
      <p:grpSp>
        <p:nvGrpSpPr>
          <p:cNvPr id="10" name="Group 9"/>
          <p:cNvGrpSpPr/>
          <p:nvPr/>
        </p:nvGrpSpPr>
        <p:grpSpPr>
          <a:xfrm>
            <a:off x="2391692" y="1861625"/>
            <a:ext cx="2241062" cy="2313306"/>
            <a:chOff x="140401" y="1898457"/>
            <a:chExt cx="2286000" cy="2359693"/>
          </a:xfrm>
        </p:grpSpPr>
        <p:sp>
          <p:nvSpPr>
            <p:cNvPr id="35" name="Rectangle 34"/>
            <p:cNvSpPr/>
            <p:nvPr/>
          </p:nvSpPr>
          <p:spPr>
            <a:xfrm>
              <a:off x="140401" y="3261556"/>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Azure Websites</a:t>
              </a:r>
            </a:p>
          </p:txBody>
        </p:sp>
        <p:pic>
          <p:nvPicPr>
            <p:cNvPr id="6" name="Picture 5"/>
            <p:cNvPicPr>
              <a:picLocks noChangeAspect="1"/>
            </p:cNvPicPr>
            <p:nvPr/>
          </p:nvPicPr>
          <p:blipFill>
            <a:blip r:embed="rId4"/>
            <a:stretch>
              <a:fillRect/>
            </a:stretch>
          </p:blipFill>
          <p:spPr>
            <a:xfrm>
              <a:off x="696944" y="1898457"/>
              <a:ext cx="1226857" cy="1198255"/>
            </a:xfrm>
            <a:prstGeom prst="rect">
              <a:avLst/>
            </a:prstGeom>
          </p:spPr>
        </p:pic>
      </p:grpSp>
      <p:grpSp>
        <p:nvGrpSpPr>
          <p:cNvPr id="3" name="Group 2"/>
          <p:cNvGrpSpPr/>
          <p:nvPr/>
        </p:nvGrpSpPr>
        <p:grpSpPr>
          <a:xfrm>
            <a:off x="7120459" y="1350878"/>
            <a:ext cx="2342510" cy="2823298"/>
            <a:chOff x="4963990" y="1687706"/>
            <a:chExt cx="2389482" cy="2879911"/>
          </a:xfrm>
        </p:grpSpPr>
        <p:sp>
          <p:nvSpPr>
            <p:cNvPr id="53" name="Rectangle 52"/>
            <p:cNvSpPr/>
            <p:nvPr/>
          </p:nvSpPr>
          <p:spPr>
            <a:xfrm>
              <a:off x="5067472" y="3571023"/>
              <a:ext cx="2286000" cy="9965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182854" tIns="182854" rIns="182854" bIns="182854" rtlCol="0" anchor="b"/>
            <a:lstStyle/>
            <a:p>
              <a:pPr algn="ctr" defTabSz="914225"/>
              <a:r>
                <a:rPr lang="en-US" sz="2353" dirty="0">
                  <a:solidFill>
                    <a:srgbClr val="FFFFFF"/>
                  </a:solidFill>
                  <a:latin typeface="Segoe UI Light"/>
                </a:rPr>
                <a:t>BizTalk Services</a:t>
              </a:r>
            </a:p>
          </p:txBody>
        </p:sp>
        <p:pic>
          <p:nvPicPr>
            <p:cNvPr id="5" name="Picture 4"/>
            <p:cNvPicPr>
              <a:picLocks noChangeAspect="1"/>
            </p:cNvPicPr>
            <p:nvPr/>
          </p:nvPicPr>
          <p:blipFill>
            <a:blip r:embed="rId5"/>
            <a:stretch>
              <a:fillRect/>
            </a:stretch>
          </p:blipFill>
          <p:spPr>
            <a:xfrm>
              <a:off x="5471472" y="2170934"/>
              <a:ext cx="1408397" cy="1380282"/>
            </a:xfrm>
            <a:prstGeom prst="rect">
              <a:avLst/>
            </a:prstGeom>
          </p:spPr>
        </p:pic>
        <p:cxnSp>
          <p:nvCxnSpPr>
            <p:cNvPr id="37" name="Straight Connector 36"/>
            <p:cNvCxnSpPr/>
            <p:nvPr/>
          </p:nvCxnSpPr>
          <p:spPr>
            <a:xfrm>
              <a:off x="4963990" y="1687706"/>
              <a:ext cx="0" cy="2650989"/>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0" name="Rectangle 19"/>
          <p:cNvSpPr/>
          <p:nvPr/>
        </p:nvSpPr>
        <p:spPr>
          <a:xfrm>
            <a:off x="4801095" y="2668152"/>
            <a:ext cx="6517649" cy="1810358"/>
          </a:xfrm>
          <a:prstGeom prst="rect">
            <a:avLst/>
          </a:prstGeom>
        </p:spPr>
        <p:txBody>
          <a:bodyPr wrap="square">
            <a:spAutoFit/>
          </a:bodyPr>
          <a:lstStyle/>
          <a:p>
            <a:pPr marL="448193" indent="-448193" defTabSz="914367">
              <a:spcAft>
                <a:spcPts val="1765"/>
              </a:spcAft>
              <a:buFont typeface="Wingdings" panose="05000000000000000000" pitchFamily="2" charset="2"/>
              <a:buChar char="à"/>
            </a:pPr>
            <a:r>
              <a:rPr lang="en-US" sz="2745" dirty="0">
                <a:solidFill>
                  <a:srgbClr val="FFFFFF"/>
                </a:solidFill>
                <a:latin typeface="Segoe UI Light"/>
                <a:ea typeface="Calibri" panose="020F0502020204030204" pitchFamily="34" charset="0"/>
                <a:cs typeface="Times New Roman" panose="02020603050405020304" pitchFamily="18" charset="0"/>
              </a:rPr>
              <a:t>Unique integrated offering</a:t>
            </a:r>
          </a:p>
          <a:p>
            <a:pPr marL="448193" indent="-448193" defTabSz="914367">
              <a:spcAft>
                <a:spcPts val="1765"/>
              </a:spcAft>
              <a:buFont typeface="Wingdings" panose="05000000000000000000" pitchFamily="2" charset="2"/>
              <a:buChar char="à"/>
            </a:pPr>
            <a:r>
              <a:rPr lang="en-US" sz="2745" dirty="0">
                <a:solidFill>
                  <a:srgbClr val="FFFFFF"/>
                </a:solidFill>
                <a:latin typeface="Segoe UI Light"/>
                <a:ea typeface="Calibri" panose="020F0502020204030204" pitchFamily="34" charset="0"/>
                <a:cs typeface="Times New Roman" panose="02020603050405020304" pitchFamily="18" charset="0"/>
              </a:rPr>
              <a:t>Build rich, engaging &amp; intelligent apps</a:t>
            </a:r>
          </a:p>
          <a:p>
            <a:pPr marL="448193" indent="-448193" defTabSz="914367">
              <a:spcAft>
                <a:spcPts val="1765"/>
              </a:spcAft>
              <a:buFont typeface="Wingdings" panose="05000000000000000000" pitchFamily="2" charset="2"/>
              <a:buChar char="à"/>
            </a:pPr>
            <a:r>
              <a:rPr lang="en-US" sz="2745" dirty="0">
                <a:solidFill>
                  <a:srgbClr val="FFFFFF"/>
                </a:solidFill>
                <a:latin typeface="Segoe UI Light"/>
                <a:ea typeface="Calibri" panose="020F0502020204030204" pitchFamily="34" charset="0"/>
                <a:cs typeface="Times New Roman" panose="02020603050405020304" pitchFamily="18" charset="0"/>
              </a:rPr>
              <a:t>Scale as your business grows</a:t>
            </a:r>
            <a:endParaRPr lang="en-US" sz="1078" dirty="0">
              <a:solidFill>
                <a:srgbClr val="FFFFFF"/>
              </a:solidFill>
              <a:latin typeface="Segoe UI Light"/>
              <a:ea typeface="Calibri" panose="020F0502020204030204" pitchFamily="34" charset="0"/>
              <a:cs typeface="Times New Roman" panose="02020603050405020304" pitchFamily="18" charset="0"/>
            </a:endParaRPr>
          </a:p>
        </p:txBody>
      </p:sp>
      <p:pic>
        <p:nvPicPr>
          <p:cNvPr id="22" name="Picture 2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15461" y="2518559"/>
            <a:ext cx="2409402" cy="2409401"/>
          </a:xfrm>
          <a:prstGeom prst="rect">
            <a:avLst/>
          </a:prstGeom>
        </p:spPr>
      </p:pic>
      <p:sp>
        <p:nvSpPr>
          <p:cNvPr id="23" name="Title 2"/>
          <p:cNvSpPr txBox="1">
            <a:spLocks/>
          </p:cNvSpPr>
          <p:nvPr/>
        </p:nvSpPr>
        <p:spPr>
          <a:xfrm>
            <a:off x="516386" y="257970"/>
            <a:ext cx="11089958" cy="899537"/>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lnSpc>
                <a:spcPct val="100000"/>
              </a:lnSpc>
              <a:spcAft>
                <a:spcPts val="588"/>
              </a:spcAft>
            </a:pPr>
            <a:r>
              <a:rPr lang="en-US" sz="4800" dirty="0">
                <a:solidFill>
                  <a:srgbClr val="FFFFFF"/>
                </a:solidFill>
              </a:rPr>
              <a:t>Introducing Azure </a:t>
            </a:r>
            <a:r>
              <a:rPr lang="en-US" sz="4800">
                <a:solidFill>
                  <a:srgbClr val="FFFFFF"/>
                </a:solidFill>
              </a:rPr>
              <a:t>App Service</a:t>
            </a:r>
            <a:endParaRPr lang="en-US" sz="3200" dirty="0">
              <a:solidFill>
                <a:srgbClr val="FFFFFF"/>
              </a:solidFill>
            </a:endParaRPr>
          </a:p>
        </p:txBody>
      </p:sp>
      <p:sp>
        <p:nvSpPr>
          <p:cNvPr id="8" name="Title 7"/>
          <p:cNvSpPr>
            <a:spLocks noGrp="1"/>
          </p:cNvSpPr>
          <p:nvPr>
            <p:ph type="title"/>
          </p:nvPr>
        </p:nvSpPr>
        <p:spPr/>
        <p:txBody>
          <a:bodyPr/>
          <a:lstStyle/>
          <a:p>
            <a:endParaRPr lang="en-US"/>
          </a:p>
        </p:txBody>
      </p:sp>
    </p:spTree>
    <p:extLst>
      <p:ext uri="{BB962C8B-B14F-4D97-AF65-F5344CB8AC3E}">
        <p14:creationId xmlns:p14="http://schemas.microsoft.com/office/powerpoint/2010/main" val="3642484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0"/>
                                        <p:tgtEl>
                                          <p:spTgt spid="10"/>
                                        </p:tgtEl>
                                      </p:cBhvr>
                                    </p:animEffect>
                                    <p:set>
                                      <p:cBhvr>
                                        <p:cTn id="7" dur="1" fill="hold">
                                          <p:stCondLst>
                                            <p:cond delay="999"/>
                                          </p:stCondLst>
                                        </p:cTn>
                                        <p:tgtEl>
                                          <p:spTgt spid="10"/>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1250"/>
                                        <p:tgtEl>
                                          <p:spTgt spid="4"/>
                                        </p:tgtEl>
                                      </p:cBhvr>
                                    </p:animEffect>
                                    <p:set>
                                      <p:cBhvr>
                                        <p:cTn id="10" dur="1" fill="hold">
                                          <p:stCondLst>
                                            <p:cond delay="1249"/>
                                          </p:stCondLst>
                                        </p:cTn>
                                        <p:tgtEl>
                                          <p:spTgt spid="4"/>
                                        </p:tgtEl>
                                        <p:attrNameLst>
                                          <p:attrName>style.visibility</p:attrName>
                                        </p:attrNameLst>
                                      </p:cBhvr>
                                      <p:to>
                                        <p:strVal val="hidden"/>
                                      </p:to>
                                    </p:set>
                                  </p:childTnLst>
                                </p:cTn>
                              </p:par>
                              <p:par>
                                <p:cTn id="11" presetID="2" presetClass="exit" presetSubtype="8" fill="hold" nodeType="withEffect">
                                  <p:stCondLst>
                                    <p:cond delay="0"/>
                                  </p:stCondLst>
                                  <p:childTnLst>
                                    <p:anim calcmode="lin" valueType="num">
                                      <p:cBhvr additive="base">
                                        <p:cTn id="12" dur="1250"/>
                                        <p:tgtEl>
                                          <p:spTgt spid="2"/>
                                        </p:tgtEl>
                                        <p:attrNameLst>
                                          <p:attrName>ppt_x</p:attrName>
                                        </p:attrNameLst>
                                      </p:cBhvr>
                                      <p:tavLst>
                                        <p:tav tm="0">
                                          <p:val>
                                            <p:strVal val="ppt_x"/>
                                          </p:val>
                                        </p:tav>
                                        <p:tav tm="100000">
                                          <p:val>
                                            <p:strVal val="0-ppt_w/2"/>
                                          </p:val>
                                        </p:tav>
                                      </p:tavLst>
                                    </p:anim>
                                    <p:anim calcmode="lin" valueType="num">
                                      <p:cBhvr additive="base">
                                        <p:cTn id="13" dur="1250"/>
                                        <p:tgtEl>
                                          <p:spTgt spid="2"/>
                                        </p:tgtEl>
                                        <p:attrNameLst>
                                          <p:attrName>ppt_y</p:attrName>
                                        </p:attrNameLst>
                                      </p:cBhvr>
                                      <p:tavLst>
                                        <p:tav tm="0">
                                          <p:val>
                                            <p:strVal val="ppt_y"/>
                                          </p:val>
                                        </p:tav>
                                        <p:tav tm="100000">
                                          <p:val>
                                            <p:strVal val="ppt_y"/>
                                          </p:val>
                                        </p:tav>
                                      </p:tavLst>
                                    </p:anim>
                                    <p:set>
                                      <p:cBhvr>
                                        <p:cTn id="14" dur="1" fill="hold">
                                          <p:stCondLst>
                                            <p:cond delay="1249"/>
                                          </p:stCondLst>
                                        </p:cTn>
                                        <p:tgtEl>
                                          <p:spTgt spid="2"/>
                                        </p:tgtEl>
                                        <p:attrNameLst>
                                          <p:attrName>style.visibility</p:attrName>
                                        </p:attrNameLst>
                                      </p:cBhvr>
                                      <p:to>
                                        <p:strVal val="hidden"/>
                                      </p:to>
                                    </p:set>
                                  </p:childTnLst>
                                </p:cTn>
                              </p:par>
                              <p:par>
                                <p:cTn id="15" presetID="2" presetClass="exit" presetSubtype="8" fill="hold" nodeType="withEffect">
                                  <p:stCondLst>
                                    <p:cond delay="0"/>
                                  </p:stCondLst>
                                  <p:childTnLst>
                                    <p:anim calcmode="lin" valueType="num">
                                      <p:cBhvr additive="base">
                                        <p:cTn id="16" dur="1250"/>
                                        <p:tgtEl>
                                          <p:spTgt spid="3"/>
                                        </p:tgtEl>
                                        <p:attrNameLst>
                                          <p:attrName>ppt_x</p:attrName>
                                        </p:attrNameLst>
                                      </p:cBhvr>
                                      <p:tavLst>
                                        <p:tav tm="0">
                                          <p:val>
                                            <p:strVal val="ppt_x"/>
                                          </p:val>
                                        </p:tav>
                                        <p:tav tm="100000">
                                          <p:val>
                                            <p:strVal val="0-ppt_w/2"/>
                                          </p:val>
                                        </p:tav>
                                      </p:tavLst>
                                    </p:anim>
                                    <p:anim calcmode="lin" valueType="num">
                                      <p:cBhvr additive="base">
                                        <p:cTn id="17" dur="1250"/>
                                        <p:tgtEl>
                                          <p:spTgt spid="3"/>
                                        </p:tgtEl>
                                        <p:attrNameLst>
                                          <p:attrName>ppt_y</p:attrName>
                                        </p:attrNameLst>
                                      </p:cBhvr>
                                      <p:tavLst>
                                        <p:tav tm="0">
                                          <p:val>
                                            <p:strVal val="ppt_y"/>
                                          </p:val>
                                        </p:tav>
                                        <p:tav tm="100000">
                                          <p:val>
                                            <p:strVal val="ppt_y"/>
                                          </p:val>
                                        </p:tav>
                                      </p:tavLst>
                                    </p:anim>
                                    <p:set>
                                      <p:cBhvr>
                                        <p:cTn id="18" dur="1" fill="hold">
                                          <p:stCondLst>
                                            <p:cond delay="1249"/>
                                          </p:stCondLst>
                                        </p:cTn>
                                        <p:tgtEl>
                                          <p:spTgt spid="3"/>
                                        </p:tgtEl>
                                        <p:attrNameLst>
                                          <p:attrName>style.visibility</p:attrName>
                                        </p:attrNameLst>
                                      </p:cBhvr>
                                      <p:to>
                                        <p:strVal val="hidden"/>
                                      </p:to>
                                    </p:set>
                                  </p:childTnLst>
                                </p:cTn>
                              </p:par>
                              <p:par>
                                <p:cTn id="19" presetID="10" presetClass="exit" presetSubtype="0" fill="hold" nodeType="withEffect">
                                  <p:stCondLst>
                                    <p:cond delay="0"/>
                                  </p:stCondLst>
                                  <p:childTnLst>
                                    <p:animEffect transition="out" filter="fade">
                                      <p:cBhvr>
                                        <p:cTn id="20" dur="500"/>
                                        <p:tgtEl>
                                          <p:spTgt spid="2"/>
                                        </p:tgtEl>
                                      </p:cBhvr>
                                    </p:animEffect>
                                    <p:set>
                                      <p:cBhvr>
                                        <p:cTn id="21" dur="1" fill="hold">
                                          <p:stCondLst>
                                            <p:cond delay="499"/>
                                          </p:stCondLst>
                                        </p:cTn>
                                        <p:tgtEl>
                                          <p:spTgt spid="2"/>
                                        </p:tgtEl>
                                        <p:attrNameLst>
                                          <p:attrName>style.visibility</p:attrName>
                                        </p:attrNameLst>
                                      </p:cBhvr>
                                      <p:to>
                                        <p:strVal val="hidden"/>
                                      </p:to>
                                    </p:set>
                                  </p:childTnLst>
                                </p:cTn>
                              </p:par>
                              <p:par>
                                <p:cTn id="22" presetID="10" presetClass="exit" presetSubtype="0" fill="hold" nodeType="withEffect">
                                  <p:stCondLst>
                                    <p:cond delay="0"/>
                                  </p:stCondLst>
                                  <p:childTnLst>
                                    <p:animEffect transition="out" filter="fade">
                                      <p:cBhvr>
                                        <p:cTn id="23" dur="500"/>
                                        <p:tgtEl>
                                          <p:spTgt spid="3"/>
                                        </p:tgtEl>
                                      </p:cBhvr>
                                    </p:animEffect>
                                    <p:set>
                                      <p:cBhvr>
                                        <p:cTn id="24" dur="1" fill="hold">
                                          <p:stCondLst>
                                            <p:cond delay="499"/>
                                          </p:stCondLst>
                                        </p:cTn>
                                        <p:tgtEl>
                                          <p:spTgt spid="3"/>
                                        </p:tgtEl>
                                        <p:attrNameLst>
                                          <p:attrName>style.visibility</p:attrName>
                                        </p:attrNameLst>
                                      </p:cBhvr>
                                      <p:to>
                                        <p:strVal val="hidden"/>
                                      </p:to>
                                    </p:set>
                                  </p:childTnLst>
                                </p:cTn>
                              </p:par>
                            </p:childTnLst>
                          </p:cTn>
                        </p:par>
                        <p:par>
                          <p:cTn id="25" fill="hold">
                            <p:stCondLst>
                              <p:cond delay="1250"/>
                            </p:stCondLst>
                            <p:childTnLst>
                              <p:par>
                                <p:cTn id="26" presetID="10" presetClass="entr" presetSubtype="0" fill="hold" nodeType="after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fade">
                                      <p:cBhvr>
                                        <p:cTn id="28" dur="500"/>
                                        <p:tgtEl>
                                          <p:spTgt spid="22"/>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6" presetClass="emph" presetSubtype="0" fill="hold" nodeType="withEffect">
                                  <p:stCondLst>
                                    <p:cond delay="50"/>
                                  </p:stCondLst>
                                  <p:childTnLst>
                                    <p:animScale>
                                      <p:cBhvr>
                                        <p:cTn id="33" dur="750" fill="hold"/>
                                        <p:tgtEl>
                                          <p:spTgt spid="22"/>
                                        </p:tgtEl>
                                      </p:cBhvr>
                                      <p:by x="126000" y="126000"/>
                                    </p:animScale>
                                  </p:childTnLst>
                                </p:cTn>
                              </p:par>
                            </p:childTnLst>
                          </p:cTn>
                        </p:par>
                        <p:par>
                          <p:cTn id="34" fill="hold">
                            <p:stCondLst>
                              <p:cond delay="2050"/>
                            </p:stCondLst>
                            <p:childTnLst>
                              <p:par>
                                <p:cTn id="35" presetID="10" presetClass="entr" presetSubtype="0" fill="hold" grpId="0" nodeType="after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0"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037" y="2199134"/>
            <a:ext cx="3048251" cy="3048251"/>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35193" y="3375774"/>
            <a:ext cx="758981" cy="69497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86221" y="-5961"/>
            <a:ext cx="5498464" cy="6873080"/>
          </a:xfrm>
          <a:prstGeom prst="rect">
            <a:avLst/>
          </a:prstGeom>
        </p:spPr>
      </p:pic>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12951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accel="50000" decel="50000" fill="hold" nodeType="withEffect">
                                  <p:stCondLst>
                                    <p:cond delay="0"/>
                                  </p:stCondLst>
                                  <p:childTnLst>
                                    <p:animMotion origin="layout" path="M -4.19454E-6 3.03677E-6 L -0.45825 -0.00091 " pathEditMode="relative" rAng="0" ptsTypes="AA">
                                      <p:cBhvr>
                                        <p:cTn id="9" dur="1500" fill="hold"/>
                                        <p:tgtEl>
                                          <p:spTgt spid="6"/>
                                        </p:tgtEl>
                                        <p:attrNameLst>
                                          <p:attrName>ppt_x</p:attrName>
                                          <p:attrName>ppt_y</p:attrName>
                                        </p:attrNameLst>
                                      </p:cBhvr>
                                      <p:rCtr x="-22913" y="-4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74387833-FC5C-4245-A3BF-5305B54D3E19}"/>
    </a:ext>
  </a:extLst>
</a:theme>
</file>

<file path=ppt/theme/theme3.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3DC98DF2-15D7-439F-8B72-0561DF431F48}"/>
    </a:ext>
  </a:extLst>
</a:theme>
</file>

<file path=ppt/theme/theme4.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989475B9-DB6C-4EAF-8622-952BB3581377}" vid="{74387833-FC5C-4245-A3BF-5305B54D3E19}"/>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fee586e5-3c92-48eb-9898-42915e590ad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AzureTheme</Template>
  <TotalTime>7302</TotalTime>
  <Words>967</Words>
  <Application>Microsoft Office PowerPoint</Application>
  <PresentationFormat>Widescreen</PresentationFormat>
  <Paragraphs>293</Paragraphs>
  <Slides>43</Slides>
  <Notes>19</Notes>
  <HiddenSlides>0</HiddenSlides>
  <MMClips>0</MMClips>
  <ScaleCrop>false</ScaleCrop>
  <HeadingPairs>
    <vt:vector size="6" baseType="variant">
      <vt:variant>
        <vt:lpstr>Fonts Used</vt:lpstr>
      </vt:variant>
      <vt:variant>
        <vt:i4>11</vt:i4>
      </vt:variant>
      <vt:variant>
        <vt:lpstr>Theme</vt:lpstr>
      </vt:variant>
      <vt:variant>
        <vt:i4>4</vt:i4>
      </vt:variant>
      <vt:variant>
        <vt:lpstr>Slide Titles</vt:lpstr>
      </vt:variant>
      <vt:variant>
        <vt:i4>43</vt:i4>
      </vt:variant>
    </vt:vector>
  </HeadingPairs>
  <TitlesOfParts>
    <vt:vector size="58" baseType="lpstr">
      <vt:lpstr>メイリオ</vt:lpstr>
      <vt:lpstr>ＭＳ Ｐゴシック</vt:lpstr>
      <vt:lpstr>Arial</vt:lpstr>
      <vt:lpstr>Avenir LT Pro 45 Book</vt:lpstr>
      <vt:lpstr>Calibri</vt:lpstr>
      <vt:lpstr>Consolas</vt:lpstr>
      <vt:lpstr>Segoe UI</vt:lpstr>
      <vt:lpstr>Segoe UI Light</vt:lpstr>
      <vt:lpstr>Segoe UI Semilight</vt:lpstr>
      <vt:lpstr>Times New Roman</vt:lpstr>
      <vt:lpstr>Wingdings</vt:lpstr>
      <vt:lpstr>1_Azure Event</vt:lpstr>
      <vt:lpstr>5-30629_Build_Template_DARK BLUE</vt:lpstr>
      <vt:lpstr>5-30629_Build_Template_WHITE</vt:lpstr>
      <vt:lpstr>1_5-30629_Build_Template_DARK BLUE</vt:lpstr>
      <vt:lpstr>Azure App Service</vt:lpstr>
      <vt:lpstr>Agenda</vt:lpstr>
      <vt:lpstr>PowerPoint Presentation</vt:lpstr>
      <vt:lpstr>Host your applications on Azure</vt:lpstr>
      <vt:lpstr>Demo: Web App Creation</vt:lpstr>
      <vt:lpstr>Azure App Service  Overview and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Built-in API Connectors</vt:lpstr>
      <vt:lpstr>PowerPoint Presentation</vt:lpstr>
      <vt:lpstr>PowerPoint Presentation</vt:lpstr>
      <vt:lpstr>PowerPoint Presentation</vt:lpstr>
      <vt:lpstr>PowerPoint Presentation</vt:lpstr>
      <vt:lpstr>Best Practices for Cloud managed Websites</vt:lpstr>
      <vt:lpstr>Web Apps in Azure App Service</vt:lpstr>
      <vt:lpstr>PowerPoint Presentation</vt:lpstr>
      <vt:lpstr>Visual Studio + App Service Web Apps</vt:lpstr>
      <vt:lpstr>PowerPoint Presentation</vt:lpstr>
      <vt:lpstr>PowerPoint Presentation</vt:lpstr>
      <vt:lpstr>Scale</vt:lpstr>
      <vt:lpstr>PowerPoint Presentation</vt:lpstr>
      <vt:lpstr>PowerPoint Presentation</vt:lpstr>
      <vt:lpstr>PowerPoint Presentation</vt:lpstr>
      <vt:lpstr>PowerPoint Presentation</vt:lpstr>
      <vt:lpstr>PowerPoint Presentation</vt:lpstr>
      <vt:lpstr>Demo: Manual/Auto Scale</vt:lpstr>
      <vt:lpstr>Auto-Scale Considerations </vt:lpstr>
      <vt:lpstr>Web Jobs</vt:lpstr>
      <vt:lpstr>PowerPoint Presentation</vt:lpstr>
      <vt:lpstr>PowerPoint Presentation</vt:lpstr>
      <vt:lpstr>Traffic Manager</vt:lpstr>
      <vt:lpstr>PowerPoint Presentation</vt:lpstr>
      <vt:lpstr>PowerPoint Presentation</vt:lpstr>
      <vt:lpstr>PowerPoint Presentation</vt:lpstr>
      <vt:lpstr>Application Insights</vt:lpstr>
      <vt:lpstr>Application Insights </vt:lpstr>
      <vt:lpstr>Q&amp;A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Vishesh Oberoi [DATACOM]</cp:lastModifiedBy>
  <cp:revision>364</cp:revision>
  <cp:lastPrinted>2014-03-26T17:46:13Z</cp:lastPrinted>
  <dcterms:created xsi:type="dcterms:W3CDTF">2014-03-19T23:21:38Z</dcterms:created>
  <dcterms:modified xsi:type="dcterms:W3CDTF">2015-05-22T11:38:39Z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